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256" r:id="rId4"/>
    <p:sldId id="387" r:id="rId5"/>
    <p:sldId id="470" r:id="rId6"/>
    <p:sldId id="388" r:id="rId7"/>
    <p:sldId id="389" r:id="rId8"/>
    <p:sldId id="390" r:id="rId9"/>
    <p:sldId id="391" r:id="rId10"/>
    <p:sldId id="393" r:id="rId11"/>
    <p:sldId id="538" r:id="rId12"/>
    <p:sldId id="394" r:id="rId13"/>
    <p:sldId id="395" r:id="rId15"/>
    <p:sldId id="396" r:id="rId16"/>
    <p:sldId id="397" r:id="rId17"/>
    <p:sldId id="398" r:id="rId18"/>
    <p:sldId id="399" r:id="rId19"/>
    <p:sldId id="402" r:id="rId20"/>
    <p:sldId id="471" r:id="rId21"/>
    <p:sldId id="465" r:id="rId22"/>
    <p:sldId id="404" r:id="rId23"/>
    <p:sldId id="466" r:id="rId24"/>
    <p:sldId id="405" r:id="rId25"/>
    <p:sldId id="406" r:id="rId26"/>
    <p:sldId id="407" r:id="rId27"/>
    <p:sldId id="408" r:id="rId28"/>
    <p:sldId id="409" r:id="rId29"/>
    <p:sldId id="410" r:id="rId30"/>
    <p:sldId id="411" r:id="rId31"/>
    <p:sldId id="412" r:id="rId32"/>
    <p:sldId id="413" r:id="rId33"/>
    <p:sldId id="414" r:id="rId34"/>
    <p:sldId id="467" r:id="rId35"/>
    <p:sldId id="415" r:id="rId36"/>
    <p:sldId id="416" r:id="rId37"/>
    <p:sldId id="417" r:id="rId38"/>
    <p:sldId id="418" r:id="rId39"/>
    <p:sldId id="419" r:id="rId40"/>
    <p:sldId id="447" r:id="rId41"/>
    <p:sldId id="464" r:id="rId42"/>
    <p:sldId id="421" r:id="rId43"/>
    <p:sldId id="422" r:id="rId44"/>
    <p:sldId id="423" r:id="rId45"/>
    <p:sldId id="424" r:id="rId46"/>
    <p:sldId id="458" r:id="rId47"/>
    <p:sldId id="459" r:id="rId48"/>
    <p:sldId id="460" r:id="rId49"/>
    <p:sldId id="425" r:id="rId50"/>
    <p:sldId id="426" r:id="rId51"/>
    <p:sldId id="427" r:id="rId52"/>
    <p:sldId id="428" r:id="rId53"/>
    <p:sldId id="429" r:id="rId54"/>
    <p:sldId id="430" r:id="rId55"/>
    <p:sldId id="431" r:id="rId56"/>
    <p:sldId id="432" r:id="rId57"/>
    <p:sldId id="433" r:id="rId58"/>
    <p:sldId id="434" r:id="rId59"/>
    <p:sldId id="448" r:id="rId60"/>
    <p:sldId id="449" r:id="rId61"/>
    <p:sldId id="450" r:id="rId62"/>
    <p:sldId id="451" r:id="rId63"/>
    <p:sldId id="452" r:id="rId64"/>
    <p:sldId id="453" r:id="rId65"/>
    <p:sldId id="454" r:id="rId66"/>
    <p:sldId id="456" r:id="rId67"/>
    <p:sldId id="435" r:id="rId68"/>
    <p:sldId id="437" r:id="rId69"/>
    <p:sldId id="438" r:id="rId70"/>
    <p:sldId id="439" r:id="rId71"/>
    <p:sldId id="440" r:id="rId72"/>
    <p:sldId id="468" r:id="rId73"/>
    <p:sldId id="457" r:id="rId7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19"/>
    <a:srgbClr val="FF2E29"/>
    <a:srgbClr val="D2472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982"/>
    <p:restoredTop sz="91259"/>
  </p:normalViewPr>
  <p:slideViewPr>
    <p:cSldViewPr showGuides="1">
      <p:cViewPr>
        <p:scale>
          <a:sx n="80" d="100"/>
          <a:sy n="80" d="100"/>
        </p:scale>
        <p:origin x="-948"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6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2"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63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3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2949.htm"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google.com.hk/url?sa=t&amp;rct=j&amp;q=Escher+art+%E8%89%BA%E6%9C%AF&amp;source=web&amp;cd=9&amp;ved=0CEoQFjAI&amp;url=%68%74%74%70%3a%2f%2f%63%67%68%75%69%32%30%31%33%2e%71%6a%35%30%2e%77%73%68%6f%73%74%2e%63%63%2f%66%6f%72%75%6d%2e%70%68%70%3f%6d%6f%64%3d%76%69%65%77%74%68%72%65%61%64%26%74%69%64%3d%33%31%39%36&amp;ei=XkaOUdjhO5CalQWRv4GADA&amp;usg=AFQjCNFIEFurXWmIzkeKbZsc8uOFNv2MDQ&amp;bvm=bv.46340616,d.dGI&amp;cad=rjt"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0115" name="Rectangle 2"/>
          <p:cNvSpPr>
            <a:spLocks noRot="1" noTextEdit="1"/>
          </p:cNvSpPr>
          <p:nvPr>
            <p:ph type="sldImg"/>
          </p:nvPr>
        </p:nvSpPr>
        <p:spPr/>
      </p:sp>
      <p:sp>
        <p:nvSpPr>
          <p:cNvPr id="90116" name="Rectangle 3"/>
          <p:cNvSpPr>
            <a:spLocks noGrp="1"/>
          </p:cNvSpPr>
          <p:nvPr>
            <p:ph type="body" idx="1"/>
          </p:nvPr>
        </p:nvSpPr>
        <p:spPr/>
        <p:txBody>
          <a:bodyPr wrap="square" lIns="91440" tIns="45720" rIns="91440" bIns="45720" anchor="t" anchorCtr="0"/>
          <a:p>
            <a:pPr lvl="0" eaLnBrk="1" hangingPunct="1"/>
            <a:endParaRPr lang="en-US" altLang="zh-CN" dirty="0"/>
          </a:p>
          <a:p>
            <a:pPr lvl="0" eaLnBrk="1" hangingPunct="1"/>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8307" name="Rectangle 2"/>
          <p:cNvSpPr>
            <a:spLocks noRot="1" noTextEdit="1"/>
          </p:cNvSpPr>
          <p:nvPr>
            <p:ph type="sldImg"/>
          </p:nvPr>
        </p:nvSpPr>
        <p:spPr/>
      </p:sp>
      <p:sp>
        <p:nvSpPr>
          <p:cNvPr id="98308" name="Rectangle 3"/>
          <p:cNvSpPr>
            <a:spLocks noGrp="1"/>
          </p:cNvSpPr>
          <p:nvPr>
            <p:ph type="body" idx="1"/>
          </p:nvPr>
        </p:nvSpPr>
        <p:spPr/>
        <p:txBody>
          <a:bodyPr wrap="square" lIns="91440" tIns="45720" rIns="91440" bIns="45720" anchor="t" anchorCtr="0"/>
          <a:p>
            <a:pPr lvl="0" eaLnBrk="1" hangingPunct="1"/>
            <a:r>
              <a:rPr lang="zh-CN" altLang="en-US" dirty="0"/>
              <a:t>触摸屏的一个应用领域：电脑游戏</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9331" name="Rectangle 2"/>
          <p:cNvSpPr>
            <a:spLocks noRot="1" noTextEdit="1"/>
          </p:cNvSpPr>
          <p:nvPr>
            <p:ph type="sldImg"/>
          </p:nvPr>
        </p:nvSpPr>
        <p:spPr/>
      </p:sp>
      <p:sp>
        <p:nvSpPr>
          <p:cNvPr id="99332" name="Rectangle 3"/>
          <p:cNvSpPr>
            <a:spLocks noGrp="1"/>
          </p:cNvSpPr>
          <p:nvPr>
            <p:ph type="body" idx="1"/>
          </p:nvPr>
        </p:nvSpPr>
        <p:spPr/>
        <p:txBody>
          <a:bodyPr wrap="square" lIns="91440" tIns="45720" rIns="91440" bIns="45720" anchor="t" anchorCtr="0"/>
          <a:p>
            <a:pPr lvl="0" eaLnBrk="1" hangingPunct="1"/>
            <a:r>
              <a:rPr lang="en-US" altLang="zh-CN" dirty="0"/>
              <a:t>CMOS</a:t>
            </a:r>
            <a:r>
              <a:rPr lang="zh-CN" altLang="en-US" dirty="0"/>
              <a:t>的主要优势在于它在高感光度下的表现要好于</a:t>
            </a:r>
            <a:r>
              <a:rPr lang="en-US" altLang="zh-CN" dirty="0"/>
              <a:t>CCD</a:t>
            </a:r>
            <a:r>
              <a:rPr lang="zh-CN" altLang="en-US" dirty="0"/>
              <a:t>，且其读取速度也更快，因此特别适合高性能的单反相机使用 </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00355" name="Rectangle 2"/>
          <p:cNvSpPr>
            <a:spLocks noRot="1" noTextEdit="1"/>
          </p:cNvSpPr>
          <p:nvPr>
            <p:ph type="sldImg"/>
          </p:nvPr>
        </p:nvSpPr>
        <p:spPr/>
      </p:sp>
      <p:sp>
        <p:nvSpPr>
          <p:cNvPr id="100356" name="Rectangle 3"/>
          <p:cNvSpPr>
            <a:spLocks noGrp="1"/>
          </p:cNvSpPr>
          <p:nvPr>
            <p:ph type="body" idx="1"/>
          </p:nvPr>
        </p:nvSpPr>
        <p:spPr/>
        <p:txBody>
          <a:bodyPr wrap="square" lIns="91440" tIns="45720" rIns="91440" bIns="45720" anchor="t" anchorCtr="0"/>
          <a:p>
            <a:pPr lvl="0" eaLnBrk="1" hangingPunct="1"/>
            <a:r>
              <a:rPr lang="en-US" altLang="zh-CN" dirty="0"/>
              <a:t>LED</a:t>
            </a:r>
            <a:r>
              <a:rPr lang="zh-CN" altLang="en-US" dirty="0"/>
              <a:t>显示器在北京奥运开幕式中的应用 </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p:txBody>
          <a:bodyPr wrap="square" lIns="91440" tIns="45720" rIns="91440" bIns="45720" anchor="t" anchorCtr="0"/>
          <a:p>
            <a:pPr lvl="0"/>
            <a:endParaRPr lang="zh-CN" altLang="en-US" dirty="0"/>
          </a:p>
        </p:txBody>
      </p:sp>
      <p:sp>
        <p:nvSpPr>
          <p:cNvPr id="1013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1139" name="Rectangle 2"/>
          <p:cNvSpPr>
            <a:spLocks noRot="1" noTextEdit="1"/>
          </p:cNvSpPr>
          <p:nvPr>
            <p:ph type="sldImg"/>
          </p:nvPr>
        </p:nvSpPr>
        <p:spPr/>
      </p:sp>
      <p:sp>
        <p:nvSpPr>
          <p:cNvPr id="91140" name="Rectangle 3"/>
          <p:cNvSpPr>
            <a:spLocks noGrp="1"/>
          </p:cNvSpPr>
          <p:nvPr>
            <p:ph type="body" idx="1"/>
          </p:nvPr>
        </p:nvSpPr>
        <p:spPr/>
        <p:txBody>
          <a:bodyPr wrap="square" lIns="91440" tIns="45720" rIns="91440" bIns="45720" anchor="t" anchorCtr="0"/>
          <a:p>
            <a:pPr lvl="0" eaLnBrk="1" hangingPunct="1"/>
            <a:r>
              <a:rPr lang="en-US" altLang="zh-CN" dirty="0"/>
              <a:t>MacPaint</a:t>
            </a:r>
            <a:r>
              <a:rPr lang="zh-CN" altLang="en-US" dirty="0"/>
              <a:t>，最早的直接操纵界面</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2163" name="Rectangle 2"/>
          <p:cNvSpPr>
            <a:spLocks noRot="1" noTextEdit="1"/>
          </p:cNvSpPr>
          <p:nvPr>
            <p:ph type="sldImg"/>
          </p:nvPr>
        </p:nvSpPr>
        <p:spPr/>
      </p:sp>
      <p:sp>
        <p:nvSpPr>
          <p:cNvPr id="92164" name="Rectangle 3"/>
          <p:cNvSpPr>
            <a:spLocks noGrp="1"/>
          </p:cNvSpPr>
          <p:nvPr>
            <p:ph type="body" idx="1"/>
          </p:nvPr>
        </p:nvSpPr>
        <p:spPr/>
        <p:txBody>
          <a:bodyPr wrap="square" lIns="91440" tIns="45720" rIns="91440" bIns="45720" anchor="t" anchorCtr="0"/>
          <a:p>
            <a:pPr lvl="0" eaLnBrk="1" hangingPunct="1"/>
            <a:r>
              <a:rPr lang="zh-CN" altLang="en-US" dirty="0"/>
              <a:t>讲述</a:t>
            </a:r>
            <a:r>
              <a:rPr lang="en-US" altLang="zh-CN" dirty="0"/>
              <a:t>Apple</a:t>
            </a:r>
            <a:r>
              <a:rPr lang="zh-CN" altLang="en-US" dirty="0"/>
              <a:t>最初的回收站</a:t>
            </a:r>
            <a:endParaRPr lang="zh-CN" altLang="en-US" dirty="0"/>
          </a:p>
          <a:p>
            <a:pPr lvl="0" eaLnBrk="1" hangingPunct="1"/>
            <a:r>
              <a:rPr lang="zh-CN" altLang="en-US" dirty="0"/>
              <a:t>比如说，</a:t>
            </a:r>
            <a:r>
              <a:rPr lang="en-US" altLang="zh-CN" dirty="0"/>
              <a:t>Mac OSX </a:t>
            </a:r>
            <a:r>
              <a:rPr lang="zh-CN" altLang="en-US" dirty="0"/>
              <a:t>使用文件夹的隐喻表示储存文档的概念；用户可以整理他的硬盘，就和整理自己的档案柜一样。另一个例子是</a:t>
            </a:r>
            <a:r>
              <a:rPr lang="en-US" altLang="zh-CN" dirty="0"/>
              <a:t>iTunes</a:t>
            </a:r>
            <a:r>
              <a:rPr lang="zh-CN" altLang="en-US" dirty="0"/>
              <a:t>的播放列表和</a:t>
            </a:r>
            <a:r>
              <a:rPr lang="en-US" altLang="zh-CN" dirty="0"/>
              <a:t>iPhoto</a:t>
            </a:r>
            <a:r>
              <a:rPr lang="zh-CN" altLang="en-US" dirty="0"/>
              <a:t>的相册，它们就像现实世界里的音乐播放列表和相册一样。 </a:t>
            </a:r>
            <a:endParaRPr lang="zh-CN" altLang="en-US" dirty="0"/>
          </a:p>
          <a:p>
            <a:pPr lvl="0" eaLnBrk="1" hangingPunct="1"/>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3187" name="Rectangle 2"/>
          <p:cNvSpPr>
            <a:spLocks noRot="1" noTextEdit="1"/>
          </p:cNvSpPr>
          <p:nvPr>
            <p:ph type="sldImg"/>
          </p:nvPr>
        </p:nvSpPr>
        <p:spPr/>
      </p:sp>
      <p:sp>
        <p:nvSpPr>
          <p:cNvPr id="93188" name="Rectangle 3"/>
          <p:cNvSpPr>
            <a:spLocks noGrp="1"/>
          </p:cNvSpPr>
          <p:nvPr>
            <p:ph type="body" idx="1"/>
          </p:nvPr>
        </p:nvSpPr>
        <p:spPr/>
        <p:txBody>
          <a:bodyPr wrap="square" lIns="91440" tIns="45720" rIns="91440" bIns="45720" anchor="t" anchorCtr="0"/>
          <a:p>
            <a:pPr lvl="0" eaLnBrk="1" hangingPunct="1"/>
            <a:r>
              <a:rPr lang="zh-CN" altLang="en-US" dirty="0"/>
              <a:t>为了检验一台机器是否能合情理地被说成在思想，</a:t>
            </a:r>
            <a:r>
              <a:rPr lang="zh-CN" altLang="en-US" b="1" dirty="0">
                <a:hlinkClick r:id="rId3"/>
              </a:rPr>
              <a:t>人工智能</a:t>
            </a:r>
            <a:r>
              <a:rPr lang="zh-CN" altLang="en-US" dirty="0"/>
              <a:t>的始祖</a:t>
            </a:r>
            <a:r>
              <a:rPr lang="zh-CN" altLang="en-US" b="1" dirty="0"/>
              <a:t>艾伦</a:t>
            </a:r>
            <a:r>
              <a:rPr lang="en-US" altLang="zh-CN" b="1" dirty="0"/>
              <a:t>•</a:t>
            </a:r>
            <a:r>
              <a:rPr lang="zh-CN" altLang="en-US" b="1" dirty="0"/>
              <a:t>图灵</a:t>
            </a:r>
            <a:r>
              <a:rPr lang="zh-CN" altLang="en-US" dirty="0"/>
              <a:t>提 出了一种称作图灵试验的方法。此原则说：被测试的有一个人，另一个是声称自己有人类智力的机器。测试时，测试人与被测试人是分开的，测试人只有通过一些装 置（如键盘）向被测试人问一些问题，这些问题随便是什么问题都可以。问过一些问题后，如果测试人能够正确地分出谁是人谁是机器，那机器就没有通过图灵测 试，如果测试人没有分出谁是机器谁是人，那这个机器就是有人类智能的。目前还没有一台机器能够通过图灵测试，也就是说，计算机的智力与人类相比还差得远 呢。比如自动聊天机器人。同时图灵试验还存在一个问题，如果一个机器具备了“类智能”运算能力，那么通过图灵试验的时间会延长，那么多长时间合适呢，这也 是后继科研人员正在研究的问题。</a:t>
            </a:r>
            <a:endParaRPr lang="zh-CN" altLang="en-US" dirty="0"/>
          </a:p>
          <a:p>
            <a:pPr lvl="0" eaLnBrk="1" hangingPunct="1"/>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p:txBody>
          <a:bodyPr wrap="square" lIns="91440" tIns="45720" rIns="91440" bIns="45720" anchor="t" anchorCtr="0"/>
          <a:p>
            <a:pPr lvl="0"/>
            <a:r>
              <a:rPr lang="en-US" altLang="zh-CN" dirty="0"/>
              <a:t>Whole figure is perceived rather than individual parts</a:t>
            </a:r>
            <a:endParaRPr lang="en-US" altLang="zh-CN" dirty="0"/>
          </a:p>
          <a:p>
            <a:pPr lvl="0"/>
            <a:endParaRPr lang="zh-CN" altLang="en-US" dirty="0"/>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p:txBody>
          <a:bodyPr wrap="square" lIns="91440" tIns="45720" rIns="91440" bIns="45720" anchor="t" anchorCtr="0"/>
          <a:p>
            <a:pPr lvl="0"/>
            <a:r>
              <a:rPr lang="zh-CN" altLang="en-US" dirty="0"/>
              <a:t>荷兰</a:t>
            </a:r>
            <a:r>
              <a:rPr lang="zh-CN" altLang="en-US" dirty="0">
                <a:hlinkClick r:id="rId3"/>
              </a:rPr>
              <a:t>错觉图形大师</a:t>
            </a:r>
            <a:r>
              <a:rPr lang="en-US" altLang="zh-CN" dirty="0">
                <a:hlinkClick r:id="rId3"/>
              </a:rPr>
              <a:t>M.C.</a:t>
            </a:r>
            <a:r>
              <a:rPr lang="en-US" altLang="zh-CN" u="sng" dirty="0">
                <a:hlinkClick r:id="rId3"/>
              </a:rPr>
              <a:t>Escher</a:t>
            </a:r>
            <a:endParaRPr lang="zh-CN" altLang="en-US" dirty="0"/>
          </a:p>
          <a:p>
            <a:pPr lvl="0"/>
            <a:endParaRPr lang="zh-CN" altLang="en-US" dirty="0"/>
          </a:p>
        </p:txBody>
      </p:sp>
      <p:sp>
        <p:nvSpPr>
          <p:cNvPr id="952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6259" name="Rectangle 2"/>
          <p:cNvSpPr>
            <a:spLocks noRot="1" noTextEdit="1"/>
          </p:cNvSpPr>
          <p:nvPr>
            <p:ph type="sldImg"/>
          </p:nvPr>
        </p:nvSpPr>
        <p:spPr/>
      </p:sp>
      <p:sp>
        <p:nvSpPr>
          <p:cNvPr id="96260" name="Rectangle 3"/>
          <p:cNvSpPr>
            <a:spLocks noGrp="1"/>
          </p:cNvSpPr>
          <p:nvPr>
            <p:ph type="body" idx="1"/>
          </p:nvPr>
        </p:nvSpPr>
        <p:spPr/>
        <p:txBody>
          <a:bodyPr wrap="square" lIns="91440" tIns="45720" rIns="91440" bIns="45720" anchor="t" anchorCtr="0"/>
          <a:p>
            <a:pPr lvl="0" eaLnBrk="1" hangingPunct="1"/>
            <a:r>
              <a:rPr lang="zh-CN" altLang="en-US" dirty="0"/>
              <a:t>联系到记电话号码的方式</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7283" name="Rectangle 2"/>
          <p:cNvSpPr>
            <a:spLocks noRot="1" noTextEdit="1"/>
          </p:cNvSpPr>
          <p:nvPr>
            <p:ph type="sldImg"/>
          </p:nvPr>
        </p:nvSpPr>
        <p:spPr/>
      </p:sp>
      <p:sp>
        <p:nvSpPr>
          <p:cNvPr id="97284" name="Rectangle 3"/>
          <p:cNvSpPr>
            <a:spLocks noGrp="1"/>
          </p:cNvSpPr>
          <p:nvPr>
            <p:ph type="body" idx="1"/>
          </p:nvPr>
        </p:nvSpPr>
        <p:spPr/>
        <p:txBody>
          <a:bodyPr wrap="square" lIns="91440" tIns="45720" rIns="91440" bIns="45720" anchor="t" anchorCtr="0"/>
          <a:p>
            <a:pPr lvl="0" eaLnBrk="1" hangingPunct="1"/>
            <a:r>
              <a:rPr lang="zh-CN" altLang="en-US" dirty="0"/>
              <a:t>手机设备的兴起也带动了手机键盘领域的设计革新。</a:t>
            </a:r>
            <a:endParaRPr lang="zh-CN" altLang="en-US" dirty="0"/>
          </a:p>
          <a:p>
            <a:pPr lvl="0" eaLnBrk="1" hangingPunct="1"/>
            <a:r>
              <a:rPr lang="en-US" altLang="zh-CN" dirty="0"/>
              <a:t>2012</a:t>
            </a:r>
            <a:r>
              <a:rPr lang="zh-CN" altLang="en-US" dirty="0"/>
              <a:t>年</a:t>
            </a:r>
            <a:r>
              <a:rPr lang="en-US" altLang="zh-CN" dirty="0"/>
              <a:t>4</a:t>
            </a:r>
            <a:r>
              <a:rPr lang="zh-CN" altLang="en-US" dirty="0"/>
              <a:t>月，日本厂商 </a:t>
            </a:r>
            <a:r>
              <a:rPr lang="en-US" altLang="zh-CN" dirty="0"/>
              <a:t>Elecom </a:t>
            </a:r>
            <a:r>
              <a:rPr lang="zh-CN" altLang="en-US" dirty="0"/>
              <a:t>为 </a:t>
            </a:r>
            <a:r>
              <a:rPr lang="en-US" altLang="zh-CN" dirty="0"/>
              <a:t>iOS </a:t>
            </a:r>
            <a:r>
              <a:rPr lang="zh-CN" altLang="en-US" dirty="0"/>
              <a:t>及 </a:t>
            </a:r>
            <a:r>
              <a:rPr lang="en-US" altLang="zh-CN" dirty="0"/>
              <a:t>Android </a:t>
            </a:r>
            <a:r>
              <a:rPr lang="zh-CN" altLang="en-US" dirty="0"/>
              <a:t>设备斥地了一款“激光投影键盘”（产物编号 </a:t>
            </a:r>
            <a:r>
              <a:rPr lang="en-US" altLang="zh-CN" dirty="0"/>
              <a:t>TK-PBL042BK</a:t>
            </a:r>
            <a:r>
              <a:rPr lang="zh-CN" altLang="en-US" dirty="0"/>
              <a:t>）。而且在间隔设备几米开外的处所摹拟还是可以正常操作。从上面的先容来看，这款激光投影键盘对泛泛泛泛常常打字的伴侣来讲必定有不小的吸引力。不过，这个比通俗蓝牙键盘拉风无数倍的配件实在是价格不菲，官方给出的价格是 </a:t>
            </a:r>
            <a:r>
              <a:rPr lang="en-US" altLang="zh-CN" dirty="0"/>
              <a:t>348 </a:t>
            </a:r>
            <a:r>
              <a:rPr lang="zh-CN" altLang="en-US" dirty="0"/>
              <a:t>美元（约合 </a:t>
            </a:r>
            <a:r>
              <a:rPr lang="en-US" altLang="zh-CN" dirty="0"/>
              <a:t>2200 </a:t>
            </a:r>
            <a:r>
              <a:rPr lang="zh-CN" altLang="en-US" dirty="0"/>
              <a:t>国民币）。</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5" name="矩形 15"/>
          <p:cNvSpPr/>
          <p:nvPr/>
        </p:nvSpPr>
        <p:spPr>
          <a:xfrm>
            <a:off x="0" y="1473200"/>
            <a:ext cx="3028950" cy="3621088"/>
          </a:xfrm>
          <a:custGeom>
            <a:avLst/>
            <a:gdLst>
              <a:gd name="connsiteX0" fmla="*/ 0 w 4728686"/>
              <a:gd name="connsiteY0" fmla="*/ 0 h 3640183"/>
              <a:gd name="connsiteX1" fmla="*/ 4728686 w 4728686"/>
              <a:gd name="connsiteY1" fmla="*/ 0 h 3640183"/>
              <a:gd name="connsiteX2" fmla="*/ 4728686 w 4728686"/>
              <a:gd name="connsiteY2" fmla="*/ 3640183 h 3640183"/>
              <a:gd name="connsiteX3" fmla="*/ 0 w 4728686"/>
              <a:gd name="connsiteY3" fmla="*/ 3640183 h 3640183"/>
              <a:gd name="connsiteX4" fmla="*/ 0 w 4728686"/>
              <a:gd name="connsiteY4" fmla="*/ 0 h 3640183"/>
              <a:gd name="connsiteX0-1" fmla="*/ 0 w 4728686"/>
              <a:gd name="connsiteY0-2" fmla="*/ 0 h 3640183"/>
              <a:gd name="connsiteX1-3" fmla="*/ 4719977 w 4728686"/>
              <a:gd name="connsiteY1-4" fmla="*/ 287383 h 3640183"/>
              <a:gd name="connsiteX2-5" fmla="*/ 4728686 w 4728686"/>
              <a:gd name="connsiteY2-6" fmla="*/ 3640183 h 3640183"/>
              <a:gd name="connsiteX3-7" fmla="*/ 0 w 4728686"/>
              <a:gd name="connsiteY3-8" fmla="*/ 3640183 h 3640183"/>
              <a:gd name="connsiteX4-9" fmla="*/ 0 w 4728686"/>
              <a:gd name="connsiteY4-10" fmla="*/ 0 h 3640183"/>
              <a:gd name="connsiteX0-11" fmla="*/ 0 w 4719977"/>
              <a:gd name="connsiteY0-12" fmla="*/ 0 h 3640183"/>
              <a:gd name="connsiteX1-13" fmla="*/ 4719977 w 4719977"/>
              <a:gd name="connsiteY1-14" fmla="*/ 287383 h 3640183"/>
              <a:gd name="connsiteX2-15" fmla="*/ 4719977 w 4719977"/>
              <a:gd name="connsiteY2-16" fmla="*/ 3239589 h 3640183"/>
              <a:gd name="connsiteX3-17" fmla="*/ 0 w 4719977"/>
              <a:gd name="connsiteY3-18" fmla="*/ 3640183 h 3640183"/>
              <a:gd name="connsiteX4-19" fmla="*/ 0 w 4719977"/>
              <a:gd name="connsiteY4-20" fmla="*/ 0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9977" h="3640183">
                <a:moveTo>
                  <a:pt x="0" y="0"/>
                </a:moveTo>
                <a:lnTo>
                  <a:pt x="4719977" y="287383"/>
                </a:lnTo>
                <a:lnTo>
                  <a:pt x="4719977" y="3239589"/>
                </a:lnTo>
                <a:lnTo>
                  <a:pt x="0" y="3640183"/>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20"/>
          <p:cNvSpPr/>
          <p:nvPr/>
        </p:nvSpPr>
        <p:spPr>
          <a:xfrm>
            <a:off x="2854325" y="1473200"/>
            <a:ext cx="6192838" cy="3621088"/>
          </a:xfrm>
          <a:custGeom>
            <a:avLst/>
            <a:gdLst>
              <a:gd name="connsiteX0" fmla="*/ 0 w 4415314"/>
              <a:gd name="connsiteY0" fmla="*/ 0 h 3640183"/>
              <a:gd name="connsiteX1" fmla="*/ 4415314 w 4415314"/>
              <a:gd name="connsiteY1" fmla="*/ 0 h 3640183"/>
              <a:gd name="connsiteX2" fmla="*/ 4415314 w 4415314"/>
              <a:gd name="connsiteY2" fmla="*/ 3640183 h 3640183"/>
              <a:gd name="connsiteX3" fmla="*/ 0 w 4415314"/>
              <a:gd name="connsiteY3" fmla="*/ 3640183 h 3640183"/>
              <a:gd name="connsiteX4" fmla="*/ 0 w 4415314"/>
              <a:gd name="connsiteY4" fmla="*/ 0 h 3640183"/>
              <a:gd name="connsiteX0-1" fmla="*/ 0 w 4424022"/>
              <a:gd name="connsiteY0-2" fmla="*/ 278675 h 3640183"/>
              <a:gd name="connsiteX1-3" fmla="*/ 4424022 w 4424022"/>
              <a:gd name="connsiteY1-4" fmla="*/ 0 h 3640183"/>
              <a:gd name="connsiteX2-5" fmla="*/ 4424022 w 4424022"/>
              <a:gd name="connsiteY2-6" fmla="*/ 3640183 h 3640183"/>
              <a:gd name="connsiteX3-7" fmla="*/ 8708 w 4424022"/>
              <a:gd name="connsiteY3-8" fmla="*/ 3640183 h 3640183"/>
              <a:gd name="connsiteX4-9" fmla="*/ 0 w 4424022"/>
              <a:gd name="connsiteY4-10" fmla="*/ 278675 h 3640183"/>
              <a:gd name="connsiteX0-11" fmla="*/ 838 w 4424860"/>
              <a:gd name="connsiteY0-12" fmla="*/ 278675 h 3640183"/>
              <a:gd name="connsiteX1-13" fmla="*/ 4424860 w 4424860"/>
              <a:gd name="connsiteY1-14" fmla="*/ 0 h 3640183"/>
              <a:gd name="connsiteX2-15" fmla="*/ 4424860 w 4424860"/>
              <a:gd name="connsiteY2-16" fmla="*/ 3640183 h 3640183"/>
              <a:gd name="connsiteX3-17" fmla="*/ 837 w 4424860"/>
              <a:gd name="connsiteY3-18" fmla="*/ 3257006 h 3640183"/>
              <a:gd name="connsiteX4-19" fmla="*/ 838 w 4424860"/>
              <a:gd name="connsiteY4-20" fmla="*/ 278675 h 3640183"/>
              <a:gd name="connsiteX0-21" fmla="*/ 16214 w 4424291"/>
              <a:gd name="connsiteY0-22" fmla="*/ 296092 h 3640183"/>
              <a:gd name="connsiteX1-23" fmla="*/ 4424291 w 4424291"/>
              <a:gd name="connsiteY1-24" fmla="*/ 0 h 3640183"/>
              <a:gd name="connsiteX2-25" fmla="*/ 4424291 w 4424291"/>
              <a:gd name="connsiteY2-26" fmla="*/ 3640183 h 3640183"/>
              <a:gd name="connsiteX3-27" fmla="*/ 268 w 4424291"/>
              <a:gd name="connsiteY3-28" fmla="*/ 3257006 h 3640183"/>
              <a:gd name="connsiteX4-29" fmla="*/ 16214 w 4424291"/>
              <a:gd name="connsiteY4-30" fmla="*/ 296092 h 3640183"/>
              <a:gd name="connsiteX0-31" fmla="*/ 0 w 4431996"/>
              <a:gd name="connsiteY0-32" fmla="*/ 278675 h 3640183"/>
              <a:gd name="connsiteX1-33" fmla="*/ 4431996 w 4431996"/>
              <a:gd name="connsiteY1-34" fmla="*/ 0 h 3640183"/>
              <a:gd name="connsiteX2-35" fmla="*/ 4431996 w 4431996"/>
              <a:gd name="connsiteY2-36" fmla="*/ 3640183 h 3640183"/>
              <a:gd name="connsiteX3-37" fmla="*/ 7973 w 4431996"/>
              <a:gd name="connsiteY3-38" fmla="*/ 3257006 h 3640183"/>
              <a:gd name="connsiteX4-39" fmla="*/ 0 w 4431996"/>
              <a:gd name="connsiteY4-40" fmla="*/ 278675 h 3640183"/>
              <a:gd name="connsiteX0-41" fmla="*/ 0 w 4431996"/>
              <a:gd name="connsiteY0-42" fmla="*/ 278675 h 3640183"/>
              <a:gd name="connsiteX1-43" fmla="*/ 4431996 w 4431996"/>
              <a:gd name="connsiteY1-44" fmla="*/ 0 h 3640183"/>
              <a:gd name="connsiteX2-45" fmla="*/ 4431996 w 4431996"/>
              <a:gd name="connsiteY2-46" fmla="*/ 3640183 h 3640183"/>
              <a:gd name="connsiteX3-47" fmla="*/ 15946 w 4431996"/>
              <a:gd name="connsiteY3-48" fmla="*/ 3239589 h 3640183"/>
              <a:gd name="connsiteX4-49" fmla="*/ 0 w 4431996"/>
              <a:gd name="connsiteY4-50" fmla="*/ 278675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31996" h="3640183">
                <a:moveTo>
                  <a:pt x="0" y="278675"/>
                </a:moveTo>
                <a:lnTo>
                  <a:pt x="4431996" y="0"/>
                </a:lnTo>
                <a:lnTo>
                  <a:pt x="4431996" y="3640183"/>
                </a:lnTo>
                <a:lnTo>
                  <a:pt x="15946" y="3239589"/>
                </a:lnTo>
                <a:cubicBezTo>
                  <a:pt x="13043" y="2119086"/>
                  <a:pt x="2903" y="1399178"/>
                  <a:pt x="0" y="278675"/>
                </a:cubicBezTo>
                <a:close/>
              </a:path>
            </a:pathLst>
          </a:custGeom>
          <a:solidFill>
            <a:srgbClr val="0082B0"/>
          </a:solidFill>
          <a:ln>
            <a:no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chemeClr val="lt1"/>
              </a:solidFill>
              <a:effectLst/>
              <a:uLnTx/>
              <a:uFillTx/>
              <a:latin typeface="+mn-lt"/>
              <a:ea typeface="+mn-ea"/>
              <a:cs typeface="+mn-cs"/>
            </a:endParaRPr>
          </a:p>
        </p:txBody>
      </p:sp>
      <p:pic>
        <p:nvPicPr>
          <p:cNvPr id="3076" name="图片 16"/>
          <p:cNvPicPr>
            <a:picLocks noChangeAspect="1"/>
          </p:cNvPicPr>
          <p:nvPr/>
        </p:nvPicPr>
        <p:blipFill>
          <a:blip r:embed="rId2"/>
          <a:stretch>
            <a:fillRect/>
          </a:stretch>
        </p:blipFill>
        <p:spPr>
          <a:xfrm>
            <a:off x="406400" y="2149475"/>
            <a:ext cx="2119313" cy="2211388"/>
          </a:xfrm>
          <a:prstGeom prst="rect">
            <a:avLst/>
          </a:prstGeom>
          <a:noFill/>
          <a:ln w="9525">
            <a:noFill/>
          </a:ln>
        </p:spPr>
      </p:pic>
      <p:sp>
        <p:nvSpPr>
          <p:cNvPr id="18" name="文本框 17"/>
          <p:cNvSpPr txBox="1">
            <a:spLocks noChangeArrowheads="1"/>
          </p:cNvSpPr>
          <p:nvPr/>
        </p:nvSpPr>
        <p:spPr bwMode="auto">
          <a:xfrm>
            <a:off x="3321050" y="1773238"/>
            <a:ext cx="5175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4" tIns="44592" rIns="89184" bIns="44592">
            <a:spAutoFit/>
          </a:bodyP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algn="dist" defTabSz="914400" rtl="0" eaLnBrk="1" fontAlgn="base" latinLnBrk="0" hangingPunct="1">
              <a:lnSpc>
                <a:spcPct val="100000"/>
              </a:lnSpc>
              <a:spcBef>
                <a:spcPts val="1000"/>
              </a:spcBef>
              <a:spcAft>
                <a:spcPct val="0"/>
              </a:spcAft>
              <a:buClrTx/>
              <a:buSzTx/>
              <a:buFontTx/>
              <a:buNone/>
              <a:defRPr/>
            </a:pPr>
            <a:r>
              <a:rPr kumimoji="0" lang="zh-CN" altLang="en-US" sz="462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n-cs"/>
              </a:rPr>
              <a:t>人机交互</a:t>
            </a:r>
            <a:r>
              <a:rPr kumimoji="0" lang="zh-CN" altLang="en-US" sz="2395" b="0" i="0" u="none" strike="noStrike" kern="1200" cap="none" spc="0" normalizeH="0" baseline="0" noProof="0" dirty="0" smtClean="0">
                <a:ln>
                  <a:noFill/>
                </a:ln>
                <a:solidFill>
                  <a:srgbClr val="FFD653"/>
                </a:solidFill>
                <a:effectLst/>
                <a:uLnTx/>
                <a:uFillTx/>
                <a:latin typeface="方正粗黑宋简体" panose="02000000000000000000" pitchFamily="2" charset="-122"/>
                <a:ea typeface="方正粗黑宋简体" panose="02000000000000000000" pitchFamily="2" charset="-122"/>
                <a:cs typeface="+mn-cs"/>
              </a:rPr>
              <a:t>的软件工程方法</a:t>
            </a:r>
            <a:endParaRPr kumimoji="0" lang="zh-CN" altLang="en-US" sz="2395" b="0" i="0" u="none" strike="noStrike" kern="1200" cap="none" spc="0" normalizeH="0" baseline="0" noProof="0" dirty="0">
              <a:ln>
                <a:noFill/>
              </a:ln>
              <a:solidFill>
                <a:srgbClr val="FFD653"/>
              </a:solidFill>
              <a:effectLst/>
              <a:uLnTx/>
              <a:uFillTx/>
              <a:latin typeface="方正粗黑宋简体" panose="02000000000000000000" pitchFamily="2" charset="-122"/>
              <a:ea typeface="方正粗黑宋简体" panose="02000000000000000000" pitchFamily="2" charset="-122"/>
              <a:cs typeface="+mn-cs"/>
            </a:endParaRPr>
          </a:p>
        </p:txBody>
      </p:sp>
      <p:sp>
        <p:nvSpPr>
          <p:cNvPr id="19" name="矩形 18"/>
          <p:cNvSpPr/>
          <p:nvPr/>
        </p:nvSpPr>
        <p:spPr>
          <a:xfrm>
            <a:off x="3216275" y="2349500"/>
            <a:ext cx="5468938" cy="642938"/>
          </a:xfrm>
          <a:prstGeom prst="rect">
            <a:avLst/>
          </a:prstGeom>
        </p:spPr>
        <p:txBody>
          <a:bodyPr lIns="89184" tIns="44592" rIns="89184" bIns="44592">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585" normalizeH="0" baseline="0" noProof="0" dirty="0">
                <a:ln>
                  <a:noFill/>
                </a:ln>
                <a:solidFill>
                  <a:schemeClr val="bg2">
                    <a:lumMod val="90000"/>
                  </a:schemeClr>
                </a:solidFill>
                <a:effectLst/>
                <a:uLnTx/>
                <a:uFillTx/>
                <a:latin typeface="Times New Roman" panose="02020603050405020304" pitchFamily="18" charset="0"/>
                <a:ea typeface="+mn-ea"/>
                <a:cs typeface="+mn-cs"/>
              </a:rPr>
              <a:t>Software engineering method of human-computer interaction</a:t>
            </a:r>
            <a:endParaRPr kumimoji="0" lang="zh-CN" altLang="en-US" sz="1800" b="1" i="0" u="none" strike="noStrike" kern="1200" cap="none" spc="585" normalizeH="0" baseline="0" noProof="0" dirty="0">
              <a:ln>
                <a:noFill/>
              </a:ln>
              <a:solidFill>
                <a:schemeClr val="bg2">
                  <a:lumMod val="90000"/>
                </a:schemeClr>
              </a:solidFill>
              <a:effectLst/>
              <a:uLnTx/>
              <a:uFillTx/>
              <a:latin typeface="Times New Roman" panose="02020603050405020304" pitchFamily="18" charset="0"/>
              <a:ea typeface="+mn-ea"/>
              <a:cs typeface="+mn-cs"/>
            </a:endParaRPr>
          </a:p>
        </p:txBody>
      </p:sp>
      <p:sp>
        <p:nvSpPr>
          <p:cNvPr id="21" name="矩形 9"/>
          <p:cNvSpPr>
            <a:spLocks noChangeArrowheads="1"/>
          </p:cNvSpPr>
          <p:nvPr/>
        </p:nvSpPr>
        <p:spPr bwMode="auto">
          <a:xfrm>
            <a:off x="1692275" y="260350"/>
            <a:ext cx="6048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人机交互的软件工程方法</a:t>
            </a: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Title 1"/>
          <p:cNvSpPr>
            <a:spLocks noGrp="1"/>
          </p:cNvSpPr>
          <p:nvPr>
            <p:ph type="ctrTitle"/>
          </p:nvPr>
        </p:nvSpPr>
        <p:spPr>
          <a:xfrm>
            <a:off x="3422567" y="3148764"/>
            <a:ext cx="4866344" cy="589431"/>
          </a:xfrm>
        </p:spPr>
        <p:txBody>
          <a:bodyPr>
            <a:normAutofit/>
          </a:bodyPr>
          <a:lstStyle>
            <a:lvl1pPr algn="ctr">
              <a:lnSpc>
                <a:spcPct val="110000"/>
              </a:lnSpc>
              <a:defRPr sz="2650" b="1" i="0">
                <a:ln w="14605">
                  <a:noFill/>
                </a:ln>
                <a:solidFill>
                  <a:schemeClr val="bg1"/>
                </a:solidFill>
                <a:effectLst/>
              </a:defRPr>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4159420" y="4007898"/>
            <a:ext cx="3582327" cy="690052"/>
          </a:xfrm>
          <a:ln>
            <a:noFill/>
          </a:ln>
        </p:spPr>
        <p:txBody>
          <a:bodyPr anchor="ctr"/>
          <a:lstStyle>
            <a:lvl1pPr marL="0" indent="0" algn="ctr">
              <a:buNone/>
              <a:defRPr sz="1625">
                <a:solidFill>
                  <a:schemeClr val="bg1"/>
                </a:solidFill>
                <a:ea typeface="迷你简舒同体" pitchFamily="49" charset="-122"/>
              </a:defRPr>
            </a:lvl1pPr>
            <a:lvl2pPr marL="420370" indent="0" algn="ctr">
              <a:buNone/>
              <a:defRPr sz="1880"/>
            </a:lvl2pPr>
            <a:lvl3pPr marL="840740" indent="0" algn="ctr">
              <a:buNone/>
              <a:defRPr sz="1625"/>
            </a:lvl3pPr>
            <a:lvl4pPr marL="1261110" indent="0" algn="ctr">
              <a:buNone/>
              <a:defRPr sz="1455"/>
            </a:lvl4pPr>
            <a:lvl5pPr marL="1681480" indent="0" algn="ctr">
              <a:buNone/>
              <a:defRPr sz="1455"/>
            </a:lvl5pPr>
            <a:lvl6pPr marL="2101850" indent="0" algn="ctr">
              <a:buNone/>
              <a:defRPr sz="1455"/>
            </a:lvl6pPr>
            <a:lvl7pPr marL="2521585" indent="0" algn="ctr">
              <a:buNone/>
              <a:defRPr sz="1455"/>
            </a:lvl7pPr>
            <a:lvl8pPr marL="2941955" indent="0" algn="ctr">
              <a:buNone/>
              <a:defRPr sz="1455"/>
            </a:lvl8pPr>
            <a:lvl9pPr marL="3362325" indent="0" algn="ctr">
              <a:buNone/>
              <a:defRPr sz="1455"/>
            </a:lvl9pPr>
          </a:lstStyle>
          <a:p>
            <a:r>
              <a:rPr lang="zh-CN" altLang="en-US" smtClean="0"/>
              <a:t>单击以编辑母版副标题样式</a:t>
            </a:r>
            <a:endParaRPr lang="en-US" dirty="0"/>
          </a:p>
        </p:txBody>
      </p:sp>
      <p:sp>
        <p:nvSpPr>
          <p:cNvPr id="22" name="Date Placeholder 3"/>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23" name="Footer Placeholder 4"/>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宜宾学院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24"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Tree>
  </p:cSld>
  <p:clrMapOvr>
    <a:masterClrMapping/>
  </p:clrMapOvr>
  <p:transition spd="med" advClick="0">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5" name="Footer Placeholder 4"/>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宜宾学院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6"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
        <p:nvSpPr>
          <p:cNvPr id="17" name="Date Placeholder 3"/>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7"/>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2" y="365127"/>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5" name="矩形 15"/>
          <p:cNvSpPr/>
          <p:nvPr/>
        </p:nvSpPr>
        <p:spPr>
          <a:xfrm>
            <a:off x="0" y="1473200"/>
            <a:ext cx="3028950" cy="3621088"/>
          </a:xfrm>
          <a:custGeom>
            <a:avLst/>
            <a:gdLst>
              <a:gd name="connsiteX0" fmla="*/ 0 w 4728686"/>
              <a:gd name="connsiteY0" fmla="*/ 0 h 3640183"/>
              <a:gd name="connsiteX1" fmla="*/ 4728686 w 4728686"/>
              <a:gd name="connsiteY1" fmla="*/ 0 h 3640183"/>
              <a:gd name="connsiteX2" fmla="*/ 4728686 w 4728686"/>
              <a:gd name="connsiteY2" fmla="*/ 3640183 h 3640183"/>
              <a:gd name="connsiteX3" fmla="*/ 0 w 4728686"/>
              <a:gd name="connsiteY3" fmla="*/ 3640183 h 3640183"/>
              <a:gd name="connsiteX4" fmla="*/ 0 w 4728686"/>
              <a:gd name="connsiteY4" fmla="*/ 0 h 3640183"/>
              <a:gd name="connsiteX0-1" fmla="*/ 0 w 4728686"/>
              <a:gd name="connsiteY0-2" fmla="*/ 0 h 3640183"/>
              <a:gd name="connsiteX1-3" fmla="*/ 4719977 w 4728686"/>
              <a:gd name="connsiteY1-4" fmla="*/ 287383 h 3640183"/>
              <a:gd name="connsiteX2-5" fmla="*/ 4728686 w 4728686"/>
              <a:gd name="connsiteY2-6" fmla="*/ 3640183 h 3640183"/>
              <a:gd name="connsiteX3-7" fmla="*/ 0 w 4728686"/>
              <a:gd name="connsiteY3-8" fmla="*/ 3640183 h 3640183"/>
              <a:gd name="connsiteX4-9" fmla="*/ 0 w 4728686"/>
              <a:gd name="connsiteY4-10" fmla="*/ 0 h 3640183"/>
              <a:gd name="connsiteX0-11" fmla="*/ 0 w 4719977"/>
              <a:gd name="connsiteY0-12" fmla="*/ 0 h 3640183"/>
              <a:gd name="connsiteX1-13" fmla="*/ 4719977 w 4719977"/>
              <a:gd name="connsiteY1-14" fmla="*/ 287383 h 3640183"/>
              <a:gd name="connsiteX2-15" fmla="*/ 4719977 w 4719977"/>
              <a:gd name="connsiteY2-16" fmla="*/ 3239589 h 3640183"/>
              <a:gd name="connsiteX3-17" fmla="*/ 0 w 4719977"/>
              <a:gd name="connsiteY3-18" fmla="*/ 3640183 h 3640183"/>
              <a:gd name="connsiteX4-19" fmla="*/ 0 w 4719977"/>
              <a:gd name="connsiteY4-20" fmla="*/ 0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9977" h="3640183">
                <a:moveTo>
                  <a:pt x="0" y="0"/>
                </a:moveTo>
                <a:lnTo>
                  <a:pt x="4719977" y="287383"/>
                </a:lnTo>
                <a:lnTo>
                  <a:pt x="4719977" y="3239589"/>
                </a:lnTo>
                <a:lnTo>
                  <a:pt x="0" y="3640183"/>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9158" tIns="44578" rIns="89158" bIns="44578"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rgbClr val="FFFFFF"/>
              </a:solidFill>
              <a:effectLst/>
              <a:uLnTx/>
              <a:uFillTx/>
              <a:latin typeface="+mn-lt"/>
              <a:ea typeface="+mn-ea"/>
              <a:cs typeface="+mn-cs"/>
            </a:endParaRPr>
          </a:p>
        </p:txBody>
      </p:sp>
      <p:sp>
        <p:nvSpPr>
          <p:cNvPr id="16" name="矩形 20"/>
          <p:cNvSpPr/>
          <p:nvPr/>
        </p:nvSpPr>
        <p:spPr>
          <a:xfrm>
            <a:off x="2854325" y="1473200"/>
            <a:ext cx="6192838" cy="3621088"/>
          </a:xfrm>
          <a:custGeom>
            <a:avLst/>
            <a:gdLst>
              <a:gd name="connsiteX0" fmla="*/ 0 w 4415314"/>
              <a:gd name="connsiteY0" fmla="*/ 0 h 3640183"/>
              <a:gd name="connsiteX1" fmla="*/ 4415314 w 4415314"/>
              <a:gd name="connsiteY1" fmla="*/ 0 h 3640183"/>
              <a:gd name="connsiteX2" fmla="*/ 4415314 w 4415314"/>
              <a:gd name="connsiteY2" fmla="*/ 3640183 h 3640183"/>
              <a:gd name="connsiteX3" fmla="*/ 0 w 4415314"/>
              <a:gd name="connsiteY3" fmla="*/ 3640183 h 3640183"/>
              <a:gd name="connsiteX4" fmla="*/ 0 w 4415314"/>
              <a:gd name="connsiteY4" fmla="*/ 0 h 3640183"/>
              <a:gd name="connsiteX0-1" fmla="*/ 0 w 4424022"/>
              <a:gd name="connsiteY0-2" fmla="*/ 278675 h 3640183"/>
              <a:gd name="connsiteX1-3" fmla="*/ 4424022 w 4424022"/>
              <a:gd name="connsiteY1-4" fmla="*/ 0 h 3640183"/>
              <a:gd name="connsiteX2-5" fmla="*/ 4424022 w 4424022"/>
              <a:gd name="connsiteY2-6" fmla="*/ 3640183 h 3640183"/>
              <a:gd name="connsiteX3-7" fmla="*/ 8708 w 4424022"/>
              <a:gd name="connsiteY3-8" fmla="*/ 3640183 h 3640183"/>
              <a:gd name="connsiteX4-9" fmla="*/ 0 w 4424022"/>
              <a:gd name="connsiteY4-10" fmla="*/ 278675 h 3640183"/>
              <a:gd name="connsiteX0-11" fmla="*/ 838 w 4424860"/>
              <a:gd name="connsiteY0-12" fmla="*/ 278675 h 3640183"/>
              <a:gd name="connsiteX1-13" fmla="*/ 4424860 w 4424860"/>
              <a:gd name="connsiteY1-14" fmla="*/ 0 h 3640183"/>
              <a:gd name="connsiteX2-15" fmla="*/ 4424860 w 4424860"/>
              <a:gd name="connsiteY2-16" fmla="*/ 3640183 h 3640183"/>
              <a:gd name="connsiteX3-17" fmla="*/ 837 w 4424860"/>
              <a:gd name="connsiteY3-18" fmla="*/ 3257006 h 3640183"/>
              <a:gd name="connsiteX4-19" fmla="*/ 838 w 4424860"/>
              <a:gd name="connsiteY4-20" fmla="*/ 278675 h 3640183"/>
              <a:gd name="connsiteX0-21" fmla="*/ 16214 w 4424291"/>
              <a:gd name="connsiteY0-22" fmla="*/ 296092 h 3640183"/>
              <a:gd name="connsiteX1-23" fmla="*/ 4424291 w 4424291"/>
              <a:gd name="connsiteY1-24" fmla="*/ 0 h 3640183"/>
              <a:gd name="connsiteX2-25" fmla="*/ 4424291 w 4424291"/>
              <a:gd name="connsiteY2-26" fmla="*/ 3640183 h 3640183"/>
              <a:gd name="connsiteX3-27" fmla="*/ 268 w 4424291"/>
              <a:gd name="connsiteY3-28" fmla="*/ 3257006 h 3640183"/>
              <a:gd name="connsiteX4-29" fmla="*/ 16214 w 4424291"/>
              <a:gd name="connsiteY4-30" fmla="*/ 296092 h 3640183"/>
              <a:gd name="connsiteX0-31" fmla="*/ 0 w 4431996"/>
              <a:gd name="connsiteY0-32" fmla="*/ 278675 h 3640183"/>
              <a:gd name="connsiteX1-33" fmla="*/ 4431996 w 4431996"/>
              <a:gd name="connsiteY1-34" fmla="*/ 0 h 3640183"/>
              <a:gd name="connsiteX2-35" fmla="*/ 4431996 w 4431996"/>
              <a:gd name="connsiteY2-36" fmla="*/ 3640183 h 3640183"/>
              <a:gd name="connsiteX3-37" fmla="*/ 7973 w 4431996"/>
              <a:gd name="connsiteY3-38" fmla="*/ 3257006 h 3640183"/>
              <a:gd name="connsiteX4-39" fmla="*/ 0 w 4431996"/>
              <a:gd name="connsiteY4-40" fmla="*/ 278675 h 3640183"/>
              <a:gd name="connsiteX0-41" fmla="*/ 0 w 4431996"/>
              <a:gd name="connsiteY0-42" fmla="*/ 278675 h 3640183"/>
              <a:gd name="connsiteX1-43" fmla="*/ 4431996 w 4431996"/>
              <a:gd name="connsiteY1-44" fmla="*/ 0 h 3640183"/>
              <a:gd name="connsiteX2-45" fmla="*/ 4431996 w 4431996"/>
              <a:gd name="connsiteY2-46" fmla="*/ 3640183 h 3640183"/>
              <a:gd name="connsiteX3-47" fmla="*/ 15946 w 4431996"/>
              <a:gd name="connsiteY3-48" fmla="*/ 3239589 h 3640183"/>
              <a:gd name="connsiteX4-49" fmla="*/ 0 w 4431996"/>
              <a:gd name="connsiteY4-50" fmla="*/ 278675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31996" h="3640183">
                <a:moveTo>
                  <a:pt x="0" y="278675"/>
                </a:moveTo>
                <a:lnTo>
                  <a:pt x="4431996" y="0"/>
                </a:lnTo>
                <a:lnTo>
                  <a:pt x="4431996" y="3640183"/>
                </a:lnTo>
                <a:lnTo>
                  <a:pt x="15946" y="3239589"/>
                </a:lnTo>
                <a:cubicBezTo>
                  <a:pt x="13043" y="2119086"/>
                  <a:pt x="2903" y="1399178"/>
                  <a:pt x="0" y="278675"/>
                </a:cubicBezTo>
                <a:close/>
              </a:path>
            </a:pathLst>
          </a:custGeom>
          <a:solidFill>
            <a:srgbClr val="0082B0"/>
          </a:solidFill>
          <a:ln>
            <a:noFill/>
          </a:ln>
        </p:spPr>
        <p:style>
          <a:lnRef idx="2">
            <a:schemeClr val="accent1">
              <a:shade val="50000"/>
            </a:schemeClr>
          </a:lnRef>
          <a:fillRef idx="1">
            <a:schemeClr val="accent1"/>
          </a:fillRef>
          <a:effectRef idx="0">
            <a:schemeClr val="accent1"/>
          </a:effectRef>
          <a:fontRef idx="minor">
            <a:schemeClr val="lt1"/>
          </a:fontRef>
        </p:style>
        <p:txBody>
          <a:bodyPr lIns="89158" tIns="44578" rIns="89158" bIns="44578"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rgbClr val="FFFFFF"/>
              </a:solidFill>
              <a:effectLst/>
              <a:uLnTx/>
              <a:uFillTx/>
              <a:latin typeface="+mn-lt"/>
              <a:ea typeface="+mn-ea"/>
              <a:cs typeface="+mn-cs"/>
            </a:endParaRPr>
          </a:p>
        </p:txBody>
      </p:sp>
      <p:pic>
        <p:nvPicPr>
          <p:cNvPr id="12292" name="图片 16"/>
          <p:cNvPicPr>
            <a:picLocks noChangeAspect="1"/>
          </p:cNvPicPr>
          <p:nvPr/>
        </p:nvPicPr>
        <p:blipFill>
          <a:blip r:embed="rId2"/>
          <a:stretch>
            <a:fillRect/>
          </a:stretch>
        </p:blipFill>
        <p:spPr>
          <a:xfrm>
            <a:off x="406400" y="2149475"/>
            <a:ext cx="2119313" cy="2211388"/>
          </a:xfrm>
          <a:prstGeom prst="rect">
            <a:avLst/>
          </a:prstGeom>
          <a:noFill/>
          <a:ln w="9525">
            <a:noFill/>
          </a:ln>
        </p:spPr>
      </p:pic>
      <p:sp>
        <p:nvSpPr>
          <p:cNvPr id="18" name="文本框 17"/>
          <p:cNvSpPr txBox="1"/>
          <p:nvPr/>
        </p:nvSpPr>
        <p:spPr>
          <a:xfrm>
            <a:off x="3563938" y="1773238"/>
            <a:ext cx="4932363" cy="866775"/>
          </a:xfrm>
          <a:prstGeom prst="rect">
            <a:avLst/>
          </a:prstGeom>
          <a:noFill/>
        </p:spPr>
        <p:txBody>
          <a:bodyPr lIns="89158" tIns="44578" rIns="89158" bIns="44578">
            <a:spAutoFit/>
          </a:bodyPr>
          <a:lstStyle/>
          <a:p>
            <a:pPr marL="0" marR="0" lvl="0" indent="0" algn="ctr" defTabSz="914400" rtl="0" eaLnBrk="1" fontAlgn="base" latinLnBrk="0" hangingPunct="1">
              <a:lnSpc>
                <a:spcPct val="100000"/>
              </a:lnSpc>
              <a:spcBef>
                <a:spcPts val="1000"/>
              </a:spcBef>
              <a:spcAft>
                <a:spcPct val="0"/>
              </a:spcAft>
              <a:buClrTx/>
              <a:buSzTx/>
              <a:buFontTx/>
              <a:buNone/>
              <a:defRPr/>
            </a:pPr>
            <a:r>
              <a:rPr kumimoji="0" lang="zh-CN" altLang="en-US" sz="5045" b="0" i="0" u="none" strike="noStrike" kern="1200" cap="none" spc="0" normalizeH="0" baseline="0" noProof="0" dirty="0">
                <a:ln>
                  <a:noFill/>
                </a:ln>
                <a:solidFill>
                  <a:srgbClr val="FFFF00"/>
                </a:solidFill>
                <a:effectLst/>
                <a:uLnTx/>
                <a:uFillTx/>
                <a:latin typeface="华文行楷" panose="02010800040101010101" pitchFamily="2" charset="-122"/>
                <a:ea typeface="华文行楷" panose="02010800040101010101" pitchFamily="2" charset="-122"/>
                <a:cs typeface="+mn-cs"/>
              </a:rPr>
              <a:t>大学计算机基础</a:t>
            </a:r>
            <a:endParaRPr kumimoji="0" lang="zh-CN" altLang="en-US" sz="5045" b="0" i="0" u="none" strike="noStrike" kern="1200" cap="none" spc="0" normalizeH="0" baseline="0" noProof="0" dirty="0">
              <a:ln>
                <a:noFill/>
              </a:ln>
              <a:solidFill>
                <a:srgbClr val="FFFF00"/>
              </a:solidFill>
              <a:effectLst/>
              <a:uLnTx/>
              <a:uFillTx/>
              <a:latin typeface="华文行楷" panose="02010800040101010101" pitchFamily="2" charset="-122"/>
              <a:ea typeface="华文行楷" panose="02010800040101010101" pitchFamily="2" charset="-122"/>
              <a:cs typeface="+mn-cs"/>
            </a:endParaRPr>
          </a:p>
        </p:txBody>
      </p:sp>
      <p:sp>
        <p:nvSpPr>
          <p:cNvPr id="19" name="矩形 18"/>
          <p:cNvSpPr/>
          <p:nvPr/>
        </p:nvSpPr>
        <p:spPr>
          <a:xfrm>
            <a:off x="3887788" y="2492375"/>
            <a:ext cx="4213225" cy="366713"/>
          </a:xfrm>
          <a:prstGeom prst="rect">
            <a:avLst/>
          </a:prstGeom>
        </p:spPr>
        <p:txBody>
          <a:bodyPr lIns="89158" tIns="44578" rIns="89158" bIns="44578">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585" normalizeH="0" baseline="0" noProof="0" dirty="0">
                <a:ln>
                  <a:noFill/>
                </a:ln>
                <a:solidFill>
                  <a:srgbClr val="EAF5FC">
                    <a:lumMod val="90000"/>
                  </a:srgbClr>
                </a:solidFill>
                <a:effectLst/>
                <a:uLnTx/>
                <a:uFillTx/>
                <a:latin typeface="Times New Roman" panose="02020603050405020304" pitchFamily="18" charset="0"/>
                <a:ea typeface="微软雅黑" panose="020B0503020204020204" pitchFamily="34" charset="-122"/>
                <a:cs typeface="+mn-cs"/>
              </a:rPr>
              <a:t>Basic Computer Science</a:t>
            </a:r>
            <a:endParaRPr kumimoji="0" lang="zh-CN" altLang="en-US" sz="1800" b="0" i="0" u="none" strike="noStrike" kern="1200" cap="none" spc="585" normalizeH="0" baseline="0" noProof="0" dirty="0">
              <a:ln>
                <a:noFill/>
              </a:ln>
              <a:solidFill>
                <a:srgbClr val="EAF5FC">
                  <a:lumMod val="90000"/>
                </a:srgbClr>
              </a:solidFill>
              <a:effectLst/>
              <a:uLnTx/>
              <a:uFillTx/>
              <a:latin typeface="Times New Roman" panose="02020603050405020304" pitchFamily="18" charset="0"/>
              <a:ea typeface="微软雅黑" panose="020B0503020204020204" pitchFamily="34" charset="-122"/>
              <a:cs typeface="+mn-cs"/>
            </a:endParaRPr>
          </a:p>
        </p:txBody>
      </p:sp>
      <p:sp>
        <p:nvSpPr>
          <p:cNvPr id="2" name="Title 1"/>
          <p:cNvSpPr>
            <a:spLocks noGrp="1"/>
          </p:cNvSpPr>
          <p:nvPr>
            <p:ph type="ctrTitle"/>
          </p:nvPr>
        </p:nvSpPr>
        <p:spPr>
          <a:xfrm>
            <a:off x="3645963" y="3041039"/>
            <a:ext cx="4866344" cy="589431"/>
          </a:xfrm>
        </p:spPr>
        <p:txBody>
          <a:bodyPr>
            <a:normAutofit/>
          </a:bodyPr>
          <a:lstStyle>
            <a:lvl1pPr algn="ctr">
              <a:lnSpc>
                <a:spcPct val="110000"/>
              </a:lnSpc>
              <a:defRPr sz="2650" b="1" i="0">
                <a:ln w="14605">
                  <a:noFill/>
                </a:ln>
                <a:solidFill>
                  <a:schemeClr val="bg1"/>
                </a:solidFill>
                <a:effectLst/>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4159420" y="3717033"/>
            <a:ext cx="3582327" cy="690052"/>
          </a:xfrm>
          <a:ln>
            <a:solidFill>
              <a:schemeClr val="bg1"/>
            </a:solidFill>
          </a:ln>
        </p:spPr>
        <p:txBody>
          <a:bodyPr anchor="ctr"/>
          <a:lstStyle>
            <a:lvl1pPr marL="0" indent="0" algn="ctr">
              <a:buNone/>
              <a:defRPr sz="1625">
                <a:solidFill>
                  <a:schemeClr val="bg1"/>
                </a:solidFill>
                <a:ea typeface="迷你简舒同体" pitchFamily="49" charset="-122"/>
              </a:defRPr>
            </a:lvl1pPr>
            <a:lvl2pPr marL="420370" indent="0" algn="ctr">
              <a:buNone/>
              <a:defRPr sz="1880"/>
            </a:lvl2pPr>
            <a:lvl3pPr marL="840105" indent="0" algn="ctr">
              <a:buNone/>
              <a:defRPr sz="1625"/>
            </a:lvl3pPr>
            <a:lvl4pPr marL="1260475" indent="0" algn="ctr">
              <a:buNone/>
              <a:defRPr sz="1455"/>
            </a:lvl4pPr>
            <a:lvl5pPr marL="1680845" indent="0" algn="ctr">
              <a:buNone/>
              <a:defRPr sz="1455"/>
            </a:lvl5pPr>
            <a:lvl6pPr marL="2101215" indent="0" algn="ctr">
              <a:buNone/>
              <a:defRPr sz="1455"/>
            </a:lvl6pPr>
            <a:lvl7pPr marL="2520950" indent="0" algn="ctr">
              <a:buNone/>
              <a:defRPr sz="1455"/>
            </a:lvl7pPr>
            <a:lvl8pPr marL="2941320" indent="0" algn="ctr">
              <a:buNone/>
              <a:defRPr sz="1455"/>
            </a:lvl8pPr>
            <a:lvl9pPr marL="3361690" indent="0" algn="ctr">
              <a:buNone/>
              <a:defRPr sz="1455"/>
            </a:lvl9pPr>
          </a:lstStyle>
          <a:p>
            <a:r>
              <a:rPr lang="zh-CN" altLang="en-US" smtClean="0"/>
              <a:t>单击以编辑母版副标题样式</a:t>
            </a:r>
            <a:endParaRPr lang="en-US" dirty="0"/>
          </a:p>
        </p:txBody>
      </p:sp>
      <p:sp>
        <p:nvSpPr>
          <p:cNvPr id="21" name="Date Placeholder 3"/>
          <p:cNvSpPr>
            <a:spLocks noGrp="1"/>
          </p:cNvSpPr>
          <p:nvPr>
            <p:ph type="dt" sz="half" idx="2"/>
          </p:nvPr>
        </p:nvSpPr>
        <p:spPr>
          <a:xfrm>
            <a:off x="1519238" y="6519863"/>
            <a:ext cx="1041400" cy="365125"/>
          </a:xfrm>
          <a:prstGeom prst="rect">
            <a:avLst/>
          </a:prstGeom>
        </p:spPr>
        <p:txBody>
          <a:bodyPr vert="horz" lIns="104280" tIns="52140" rIns="104280" bIns="5214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173112-4FCA-4F91-9BEF-359D7B4EC978}" type="datetime1">
              <a:rPr kumimoji="0" lang="en-US" altLang="ko-KR"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altLang="ko-KR"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endParaRPr>
          </a:p>
        </p:txBody>
      </p:sp>
      <p:sp>
        <p:nvSpPr>
          <p:cNvPr id="22" name="Footer Placeholder 4"/>
          <p:cNvSpPr>
            <a:spLocks noGrp="1"/>
          </p:cNvSpPr>
          <p:nvPr>
            <p:ph type="ftr" sz="quarter" idx="3"/>
          </p:nvPr>
        </p:nvSpPr>
        <p:spPr>
          <a:xfrm>
            <a:off x="2765425" y="6591300"/>
            <a:ext cx="3086100" cy="222250"/>
          </a:xfrm>
          <a:prstGeom prst="rect">
            <a:avLst/>
          </a:prstGeom>
        </p:spPr>
        <p:txBody>
          <a:bodyPr vert="horz" lIns="104280" tIns="52140" rIns="104280" bIns="5214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zh-CN" altLang="en-US"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23" name="Slide Number Placeholder 5"/>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p>
            <a:pPr algn="r" eaLnBrk="1" hangingPunct="1">
              <a:buNone/>
            </a:pPr>
            <a:fld id="{9A0DB2DC-4C9A-4742-B13C-FB6460FD3503}" type="slidenum">
              <a:rPr lang="ko-KR" altLang="en-US" dirty="0"/>
            </a:fld>
            <a:endParaRPr lang="ko-KR" altLang="en-US" dirty="0"/>
          </a:p>
        </p:txBody>
      </p:sp>
    </p:spTree>
  </p:cSld>
  <p:clrMapOvr>
    <a:masterClrMapping/>
  </p:clrMapOvr>
  <p:transition spd="med" advClick="0">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菱形 14"/>
          <p:cNvSpPr/>
          <p:nvPr/>
        </p:nvSpPr>
        <p:spPr>
          <a:xfrm>
            <a:off x="6351588" y="6475413"/>
            <a:ext cx="185738" cy="185738"/>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9158" tIns="44578" rIns="89158" bIns="44578"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71500" y="1077916"/>
            <a:ext cx="8104956" cy="5278437"/>
          </a:xfrm>
        </p:spPr>
        <p:txBody>
          <a:bodyPr/>
          <a:lstStyle>
            <a:lvl1pPr>
              <a:spcBef>
                <a:spcPts val="780"/>
              </a:spcBef>
              <a:defRPr sz="2735" b="1">
                <a:solidFill>
                  <a:schemeClr val="bg2">
                    <a:lumMod val="25000"/>
                  </a:schemeClr>
                </a:solidFill>
                <a:effectLst/>
              </a:defRPr>
            </a:lvl1pPr>
            <a:lvl2pPr marL="786130" indent="-140335">
              <a:buFont typeface="Wingdings" panose="05000000000000000000" pitchFamily="2" charset="2"/>
              <a:buChar char="Ø"/>
              <a:defRPr sz="2565">
                <a:solidFill>
                  <a:schemeClr val="accent1">
                    <a:lumMod val="50000"/>
                  </a:schemeClr>
                </a:solidFill>
                <a:latin typeface="华文新魏" panose="02010800040101010101" pitchFamily="2" charset="-122"/>
                <a:ea typeface="华文新魏" panose="02010800040101010101" pitchFamily="2" charset="-122"/>
              </a:defRPr>
            </a:lvl2pPr>
            <a:lvl3pPr marL="1052830" indent="105410">
              <a:spcBef>
                <a:spcPts val="390"/>
              </a:spcBef>
              <a:buFont typeface="Wingdings" panose="05000000000000000000" pitchFamily="2" charset="2"/>
              <a:buChar char="ü"/>
              <a:defRPr b="1">
                <a:solidFill>
                  <a:srgbClr val="35297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3pPr>
            <a:lvl4pPr marL="1488440" indent="140335">
              <a:defRPr/>
            </a:lvl4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smtClean="0"/>
          </a:p>
        </p:txBody>
      </p:sp>
      <p:sp>
        <p:nvSpPr>
          <p:cNvPr id="16" name="Date Placeholder 3"/>
          <p:cNvSpPr>
            <a:spLocks noGrp="1"/>
          </p:cNvSpPr>
          <p:nvPr>
            <p:ph type="dt" sz="half" idx="2"/>
          </p:nvPr>
        </p:nvSpPr>
        <p:spPr>
          <a:xfrm>
            <a:off x="1835150" y="6559550"/>
            <a:ext cx="1041400" cy="365125"/>
          </a:xfrm>
          <a:prstGeom prst="rect">
            <a:avLst/>
          </a:prstGeom>
        </p:spPr>
        <p:txBody>
          <a:bodyPr vert="horz" lIns="104280" tIns="52140" rIns="104280" bIns="5214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8F8C7EE-EDAB-4475-9292-8572A4362812}"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
        <p:nvSpPr>
          <p:cNvPr id="17" name="Footer Placeholder 4"/>
          <p:cNvSpPr>
            <a:spLocks noGrp="1"/>
          </p:cNvSpPr>
          <p:nvPr>
            <p:ph type="ftr" sz="quarter" idx="3"/>
          </p:nvPr>
        </p:nvSpPr>
        <p:spPr>
          <a:xfrm>
            <a:off x="2386013" y="6589713"/>
            <a:ext cx="3086100" cy="222250"/>
          </a:xfrm>
          <a:prstGeom prst="rect">
            <a:avLst/>
          </a:prstGeom>
        </p:spPr>
        <p:txBody>
          <a:bodyPr vert="horz" lIns="104280" tIns="52140" rIns="104280" bIns="52140" rtlCol="0" anchor="ctr"/>
          <a:lstStyle>
            <a:lvl1pPr>
              <a:defRPr>
                <a:solidFill>
                  <a:srgbClr val="EAF5FC"/>
                </a:solidFill>
                <a:latin typeface="迷你简大标宋" pitchFamily="65" charset="-122"/>
                <a:ea typeface="迷你简大标宋"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solidFill>
                <a:effectLst/>
                <a:uLnTx/>
                <a:uFillTx/>
                <a:latin typeface="迷你简大标宋" pitchFamily="65" charset="-122"/>
                <a:ea typeface="迷你简大标宋" pitchFamily="65" charset="-122"/>
                <a:cs typeface="+mn-cs"/>
              </a:rPr>
              <a:t>大学计算机基础</a:t>
            </a:r>
            <a:endParaRPr kumimoji="0" lang="en-US" altLang="ko-KR" sz="1110" b="0" i="0" u="none" strike="noStrike" kern="1200" cap="none" spc="0" normalizeH="0" baseline="0" noProof="0">
              <a:ln>
                <a:noFill/>
              </a:ln>
              <a:solidFill>
                <a:srgbClr val="EAF5FC"/>
              </a:solidFill>
              <a:effectLst/>
              <a:uLnTx/>
              <a:uFillTx/>
              <a:latin typeface="迷你简大标宋" pitchFamily="65" charset="-122"/>
              <a:ea typeface="迷你简大标宋" pitchFamily="65" charset="-122"/>
              <a:cs typeface="+mn-cs"/>
            </a:endParaRPr>
          </a:p>
        </p:txBody>
      </p:sp>
      <p:sp>
        <p:nvSpPr>
          <p:cNvPr id="18" name="Slide Number Placeholder 5"/>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p>
            <a:pPr algn="r" eaLnBrk="1" hangingPunct="1">
              <a:buNone/>
            </a:pPr>
            <a:fld id="{9A0DB2DC-4C9A-4742-B13C-FB6460FD3503}" type="slidenum">
              <a:rPr lang="ko-KR" altLang="en-US" dirty="0"/>
            </a:fld>
            <a:endParaRPr lang="ko-KR" altLang="en-US" dirty="0"/>
          </a:p>
        </p:txBody>
      </p:sp>
    </p:spTree>
  </p:cSld>
  <p:clrMapOvr>
    <a:masterClrMapping/>
  </p:clrMapOvr>
  <p:transition spd="med" advClick="0">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86746"/>
            <a:ext cx="7886700" cy="1070339"/>
          </a:xfrm>
        </p:spPr>
        <p:txBody>
          <a:bodyPr/>
          <a:lstStyle>
            <a:lvl1pPr>
              <a:defRPr sz="4445">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3884073"/>
            <a:ext cx="7886700" cy="1500187"/>
          </a:xfrm>
        </p:spPr>
        <p:txBody>
          <a:bodyPr/>
          <a:lstStyle>
            <a:lvl1pPr marL="0" indent="0">
              <a:buNone/>
              <a:defRPr sz="2225">
                <a:solidFill>
                  <a:schemeClr val="tx1"/>
                </a:solidFill>
              </a:defRPr>
            </a:lvl1pPr>
            <a:lvl2pPr marL="420370" indent="0">
              <a:buNone/>
              <a:defRPr sz="1880">
                <a:solidFill>
                  <a:schemeClr val="tx1">
                    <a:tint val="75000"/>
                  </a:schemeClr>
                </a:solidFill>
              </a:defRPr>
            </a:lvl2pPr>
            <a:lvl3pPr marL="840105" indent="0">
              <a:buNone/>
              <a:defRPr sz="1625">
                <a:solidFill>
                  <a:schemeClr val="tx1">
                    <a:tint val="75000"/>
                  </a:schemeClr>
                </a:solidFill>
              </a:defRPr>
            </a:lvl3pPr>
            <a:lvl4pPr marL="1260475" indent="0">
              <a:buNone/>
              <a:defRPr sz="1455">
                <a:solidFill>
                  <a:schemeClr val="tx1">
                    <a:tint val="75000"/>
                  </a:schemeClr>
                </a:solidFill>
              </a:defRPr>
            </a:lvl4pPr>
            <a:lvl5pPr marL="1680845" indent="0">
              <a:buNone/>
              <a:defRPr sz="1455">
                <a:solidFill>
                  <a:schemeClr val="tx1">
                    <a:tint val="75000"/>
                  </a:schemeClr>
                </a:solidFill>
              </a:defRPr>
            </a:lvl5pPr>
            <a:lvl6pPr marL="2101215" indent="0">
              <a:buNone/>
              <a:defRPr sz="1455">
                <a:solidFill>
                  <a:schemeClr val="tx1">
                    <a:tint val="75000"/>
                  </a:schemeClr>
                </a:solidFill>
              </a:defRPr>
            </a:lvl6pPr>
            <a:lvl7pPr marL="2520950" indent="0">
              <a:buNone/>
              <a:defRPr sz="1455">
                <a:solidFill>
                  <a:schemeClr val="tx1">
                    <a:tint val="75000"/>
                  </a:schemeClr>
                </a:solidFill>
              </a:defRPr>
            </a:lvl7pPr>
            <a:lvl8pPr marL="2941320" indent="0">
              <a:buNone/>
              <a:defRPr sz="1455">
                <a:solidFill>
                  <a:schemeClr val="tx1">
                    <a:tint val="75000"/>
                  </a:schemeClr>
                </a:solidFill>
              </a:defRPr>
            </a:lvl8pPr>
            <a:lvl9pPr marL="3361690" indent="0">
              <a:buNone/>
              <a:defRPr sz="1455">
                <a:solidFill>
                  <a:schemeClr val="tx1">
                    <a:tint val="75000"/>
                  </a:schemeClr>
                </a:solidFill>
              </a:defRPr>
            </a:lvl9pPr>
          </a:lstStyle>
          <a:p>
            <a:pPr lvl="0"/>
            <a:r>
              <a:rPr lang="zh-CN" altLang="en-US" smtClean="0"/>
              <a:t>编辑母版文本样式</a:t>
            </a:r>
            <a:endParaRPr lang="zh-CN" altLang="en-US" smtClean="0"/>
          </a:p>
        </p:txBody>
      </p:sp>
      <p:sp>
        <p:nvSpPr>
          <p:cNvPr id="15" name="Date Placeholder 3"/>
          <p:cNvSpPr>
            <a:spLocks noGrp="1"/>
          </p:cNvSpPr>
          <p:nvPr>
            <p:ph type="dt" sz="half" idx="2"/>
          </p:nvPr>
        </p:nvSpPr>
        <p:spPr>
          <a:xfrm>
            <a:off x="1519238" y="6519863"/>
            <a:ext cx="1041400" cy="365125"/>
          </a:xfrm>
          <a:prstGeom prst="rect">
            <a:avLst/>
          </a:prstGeom>
        </p:spPr>
        <p:txBody>
          <a:bodyPr vert="horz" lIns="104280" tIns="52140" rIns="104280" bIns="5214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A1BC612-DEBD-48F8-9F69-D9E0B90BB9C2}"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endParaRPr>
          </a:p>
        </p:txBody>
      </p:sp>
      <p:sp>
        <p:nvSpPr>
          <p:cNvPr id="16" name="Footer Placeholder 4"/>
          <p:cNvSpPr>
            <a:spLocks noGrp="1"/>
          </p:cNvSpPr>
          <p:nvPr>
            <p:ph type="ftr" sz="quarter" idx="3"/>
          </p:nvPr>
        </p:nvSpPr>
        <p:spPr>
          <a:xfrm>
            <a:off x="2963863" y="6607175"/>
            <a:ext cx="3086100" cy="222250"/>
          </a:xfrm>
          <a:prstGeom prst="rect">
            <a:avLst/>
          </a:prstGeom>
        </p:spPr>
        <p:txBody>
          <a:bodyPr vert="horz" lIns="104280" tIns="52140" rIns="104280" bIns="5214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ko-KR"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17" name="Slide Number Placeholder 5"/>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p>
            <a:pPr algn="r" eaLnBrk="1" hangingPunct="1">
              <a:buNone/>
            </a:pPr>
            <a:fld id="{9A0DB2DC-4C9A-4742-B13C-FB6460FD3503}" type="slidenum">
              <a:rPr lang="ko-KR" altLang="en-US" dirty="0"/>
            </a:fld>
            <a:endParaRPr lang="ko-KR" altLang="en-US" dirty="0"/>
          </a:p>
        </p:txBody>
      </p:sp>
    </p:spTree>
  </p:cSld>
  <p:clrMapOvr>
    <a:masterClrMapping/>
  </p:clrMapOvr>
  <p:transition spd="med" advClick="0">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1"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225" b="1"/>
            </a:lvl1pPr>
            <a:lvl2pPr marL="420370" indent="0">
              <a:buNone/>
              <a:defRPr sz="1880" b="1"/>
            </a:lvl2pPr>
            <a:lvl3pPr marL="840105" indent="0">
              <a:buNone/>
              <a:defRPr sz="1625" b="1"/>
            </a:lvl3pPr>
            <a:lvl4pPr marL="1260475" indent="0">
              <a:buNone/>
              <a:defRPr sz="1455" b="1"/>
            </a:lvl4pPr>
            <a:lvl5pPr marL="1680845" indent="0">
              <a:buNone/>
              <a:defRPr sz="1455" b="1"/>
            </a:lvl5pPr>
            <a:lvl6pPr marL="2101215" indent="0">
              <a:buNone/>
              <a:defRPr sz="1455" b="1"/>
            </a:lvl6pPr>
            <a:lvl7pPr marL="2520950" indent="0">
              <a:buNone/>
              <a:defRPr sz="1455" b="1"/>
            </a:lvl7pPr>
            <a:lvl8pPr marL="2941320" indent="0">
              <a:buNone/>
              <a:defRPr sz="1455" b="1"/>
            </a:lvl8pPr>
            <a:lvl9pPr marL="3361690" indent="0">
              <a:buNone/>
              <a:defRPr sz="1455"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225" b="1"/>
            </a:lvl1pPr>
            <a:lvl2pPr marL="420370" indent="0">
              <a:buNone/>
              <a:defRPr sz="1880" b="1"/>
            </a:lvl2pPr>
            <a:lvl3pPr marL="840105" indent="0">
              <a:buNone/>
              <a:defRPr sz="1625" b="1"/>
            </a:lvl3pPr>
            <a:lvl4pPr marL="1260475" indent="0">
              <a:buNone/>
              <a:defRPr sz="1455" b="1"/>
            </a:lvl4pPr>
            <a:lvl5pPr marL="1680845" indent="0">
              <a:buNone/>
              <a:defRPr sz="1455" b="1"/>
            </a:lvl5pPr>
            <a:lvl6pPr marL="2101215" indent="0">
              <a:buNone/>
              <a:defRPr sz="1455" b="1"/>
            </a:lvl6pPr>
            <a:lvl7pPr marL="2520950" indent="0">
              <a:buNone/>
              <a:defRPr sz="1455" b="1"/>
            </a:lvl7pPr>
            <a:lvl8pPr marL="2941320" indent="0">
              <a:buNone/>
              <a:defRPr sz="1455" b="1"/>
            </a:lvl8pPr>
            <a:lvl9pPr marL="3361690" indent="0">
              <a:buNone/>
              <a:defRPr sz="1455"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9" name="日期占位符 8"/>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5" name="Date Placeholder 2"/>
          <p:cNvSpPr>
            <a:spLocks noGrp="1"/>
          </p:cNvSpPr>
          <p:nvPr>
            <p:ph type="dt" sz="half" idx="2"/>
          </p:nvPr>
        </p:nvSpPr>
        <p:spPr>
          <a:xfrm>
            <a:off x="1519238" y="6519863"/>
            <a:ext cx="1041400" cy="365125"/>
          </a:xfrm>
          <a:prstGeom prst="rect">
            <a:avLst/>
          </a:prstGeom>
        </p:spPr>
        <p:txBody>
          <a:bodyPr vert="horz" lIns="104280" tIns="52140" rIns="104280" bIns="5214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B3F8D92-32B8-4C7C-BC7C-E3FE9E823BD4}"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endParaRPr>
          </a:p>
        </p:txBody>
      </p:sp>
      <p:sp>
        <p:nvSpPr>
          <p:cNvPr id="16" name="Footer Placeholder 3"/>
          <p:cNvSpPr>
            <a:spLocks noGrp="1"/>
          </p:cNvSpPr>
          <p:nvPr>
            <p:ph type="ftr" sz="quarter" idx="3"/>
          </p:nvPr>
        </p:nvSpPr>
        <p:spPr>
          <a:xfrm>
            <a:off x="2736850" y="6600825"/>
            <a:ext cx="3086100" cy="220663"/>
          </a:xfrm>
          <a:prstGeom prst="rect">
            <a:avLst/>
          </a:prstGeom>
        </p:spPr>
        <p:txBody>
          <a:bodyPr vert="horz" lIns="104280" tIns="52140" rIns="104280" bIns="52140" rtlCol="0" anchor="ctr"/>
          <a:lstStyle>
            <a:lvl1pPr>
              <a:defRPr>
                <a:latin typeface="迷你简启体" pitchFamily="65" charset="-122"/>
                <a:ea typeface="迷你简启体"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ko-KR"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17" name="Slide Number Placeholder 4"/>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p>
            <a:pPr algn="r" eaLnBrk="1" hangingPunct="1">
              <a:buNone/>
            </a:pPr>
            <a:fld id="{9A0DB2DC-4C9A-4742-B13C-FB6460FD3503}" type="slidenum">
              <a:rPr lang="ko-KR" altLang="en-US" dirty="0"/>
            </a:fld>
            <a:endParaRPr lang="ko-KR" altLang="en-US" dirty="0"/>
          </a:p>
        </p:txBody>
      </p:sp>
    </p:spTree>
  </p:cSld>
  <p:clrMapOvr>
    <a:masterClrMapping/>
  </p:clrMapOvr>
  <p:transition spd="med" advClick="0">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5" name="Date Placeholder 1"/>
          <p:cNvSpPr>
            <a:spLocks noGrp="1"/>
          </p:cNvSpPr>
          <p:nvPr>
            <p:ph type="dt" sz="half" idx="2"/>
          </p:nvPr>
        </p:nvSpPr>
        <p:spPr>
          <a:xfrm>
            <a:off x="1519238" y="6519863"/>
            <a:ext cx="1041400" cy="365125"/>
          </a:xfrm>
          <a:prstGeom prst="rect">
            <a:avLst/>
          </a:prstGeom>
        </p:spPr>
        <p:txBody>
          <a:bodyPr vert="horz" lIns="104280" tIns="52140" rIns="104280" bIns="5214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B817CD1-2FCB-4EF5-9146-E13E7BA6F346}"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endParaRPr>
          </a:p>
        </p:txBody>
      </p:sp>
      <p:sp>
        <p:nvSpPr>
          <p:cNvPr id="16" name="Footer Placeholder 2"/>
          <p:cNvSpPr>
            <a:spLocks noGrp="1"/>
          </p:cNvSpPr>
          <p:nvPr>
            <p:ph type="ftr" sz="quarter" idx="3"/>
          </p:nvPr>
        </p:nvSpPr>
        <p:spPr>
          <a:xfrm>
            <a:off x="2765425" y="6591300"/>
            <a:ext cx="3086100" cy="222250"/>
          </a:xfrm>
          <a:prstGeom prst="rect">
            <a:avLst/>
          </a:prstGeom>
        </p:spPr>
        <p:txBody>
          <a:bodyPr vert="horz" lIns="104280" tIns="52140" rIns="104280" bIns="5214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ko-KR"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17" name="Slide Number Placeholder 3"/>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p>
            <a:pPr algn="r" eaLnBrk="1" hangingPunct="1">
              <a:buNone/>
            </a:pPr>
            <a:fld id="{9A0DB2DC-4C9A-4742-B13C-FB6460FD3503}" type="slidenum">
              <a:rPr lang="ko-KR" altLang="en-US" dirty="0"/>
            </a:fld>
            <a:endParaRPr lang="ko-KR" altLang="en-US" dirty="0"/>
          </a:p>
        </p:txBody>
      </p:sp>
    </p:spTree>
  </p:cSld>
  <p:clrMapOvr>
    <a:masterClrMapping/>
  </p:clrMapOvr>
  <p:transition spd="med" advClick="0">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lstStyle>
            <a:lvl1pPr>
              <a:defRPr sz="290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30"/>
            <a:ext cx="4629150" cy="4873625"/>
          </a:xfrm>
        </p:spPr>
        <p:txBody>
          <a:bodyPr/>
          <a:lstStyle>
            <a:lvl1pPr>
              <a:defRPr sz="2905"/>
            </a:lvl1pPr>
            <a:lvl2pPr>
              <a:defRPr sz="2565"/>
            </a:lvl2pPr>
            <a:lvl3pPr>
              <a:defRPr sz="2225"/>
            </a:lvl3pPr>
            <a:lvl4pPr>
              <a:defRPr sz="1880"/>
            </a:lvl4pPr>
            <a:lvl5pPr>
              <a:defRPr sz="1880"/>
            </a:lvl5pPr>
            <a:lvl6pPr>
              <a:defRPr sz="1880"/>
            </a:lvl6pPr>
            <a:lvl7pPr>
              <a:defRPr sz="1880"/>
            </a:lvl7pPr>
            <a:lvl8pPr>
              <a:defRPr sz="1880"/>
            </a:lvl8pPr>
            <a:lvl9pPr>
              <a:defRPr sz="188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455"/>
            </a:lvl1pPr>
            <a:lvl2pPr marL="420370" indent="0">
              <a:buNone/>
              <a:defRPr sz="1285"/>
            </a:lvl2pPr>
            <a:lvl3pPr marL="840105" indent="0">
              <a:buNone/>
              <a:defRPr sz="1110"/>
            </a:lvl3pPr>
            <a:lvl4pPr marL="1260475" indent="0">
              <a:buNone/>
              <a:defRPr sz="940"/>
            </a:lvl4pPr>
            <a:lvl5pPr marL="1680845" indent="0">
              <a:buNone/>
              <a:defRPr sz="940"/>
            </a:lvl5pPr>
            <a:lvl6pPr marL="2101215" indent="0">
              <a:buNone/>
              <a:defRPr sz="940"/>
            </a:lvl6pPr>
            <a:lvl7pPr marL="2520950" indent="0">
              <a:buNone/>
              <a:defRPr sz="940"/>
            </a:lvl7pPr>
            <a:lvl8pPr marL="2941320" indent="0">
              <a:buNone/>
              <a:defRPr sz="940"/>
            </a:lvl8pPr>
            <a:lvl9pPr marL="3361690" indent="0">
              <a:buNone/>
              <a:defRPr sz="940"/>
            </a:lvl9pPr>
          </a:lstStyle>
          <a:p>
            <a:pPr lvl="0"/>
            <a:r>
              <a:rPr lang="zh-CN" altLang="en-US" smtClean="0"/>
              <a:t>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菱形 14"/>
          <p:cNvSpPr/>
          <p:nvPr/>
        </p:nvSpPr>
        <p:spPr>
          <a:xfrm>
            <a:off x="6351588" y="6475413"/>
            <a:ext cx="185738" cy="185738"/>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63758" y="1100097"/>
            <a:ext cx="8104956" cy="5278437"/>
          </a:xfrm>
        </p:spPr>
        <p:txBody>
          <a:bodyPr/>
          <a:lstStyle>
            <a:lvl1pPr>
              <a:spcBef>
                <a:spcPts val="780"/>
              </a:spcBef>
              <a:defRPr sz="2735" b="1">
                <a:solidFill>
                  <a:schemeClr val="bg2">
                    <a:lumMod val="25000"/>
                  </a:schemeClr>
                </a:solidFill>
                <a:effectLst/>
              </a:defRPr>
            </a:lvl1pPr>
            <a:lvl2pPr marL="786765" indent="-140335">
              <a:buFont typeface="Wingdings" panose="05000000000000000000" pitchFamily="2" charset="2"/>
              <a:buChar char="Ø"/>
              <a:defRPr sz="2565">
                <a:solidFill>
                  <a:schemeClr val="accent1">
                    <a:lumMod val="50000"/>
                  </a:schemeClr>
                </a:solidFill>
                <a:latin typeface="华文新魏" panose="02010800040101010101" pitchFamily="2" charset="-122"/>
                <a:ea typeface="华文新魏" panose="02010800040101010101" pitchFamily="2" charset="-122"/>
              </a:defRPr>
            </a:lvl2pPr>
            <a:lvl3pPr marL="1053465" indent="105410">
              <a:spcBef>
                <a:spcPts val="390"/>
              </a:spcBef>
              <a:buFont typeface="Wingdings" panose="05000000000000000000" pitchFamily="2" charset="2"/>
              <a:buChar char="ü"/>
              <a:defRPr b="1">
                <a:solidFill>
                  <a:srgbClr val="35297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3pPr>
            <a:lvl4pPr marL="1488440" indent="140335">
              <a:defRPr/>
            </a:lvl4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smtClean="0"/>
          </a:p>
        </p:txBody>
      </p:sp>
      <p:sp>
        <p:nvSpPr>
          <p:cNvPr id="16" name="Date Placeholder 3"/>
          <p:cNvSpPr>
            <a:spLocks noGrp="1"/>
          </p:cNvSpPr>
          <p:nvPr>
            <p:ph type="dt" sz="half" idx="2"/>
          </p:nvPr>
        </p:nvSpPr>
        <p:spPr>
          <a:xfrm>
            <a:off x="1835150" y="6559550"/>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17" name="Footer Placeholder 4"/>
          <p:cNvSpPr>
            <a:spLocks noGrp="1"/>
          </p:cNvSpPr>
          <p:nvPr>
            <p:ph type="ftr" sz="quarter" idx="3"/>
          </p:nvPr>
        </p:nvSpPr>
        <p:spPr>
          <a:xfrm>
            <a:off x="2386013" y="6589713"/>
            <a:ext cx="3086100" cy="222250"/>
          </a:xfrm>
          <a:prstGeom prst="rect">
            <a:avLst/>
          </a:prstGeom>
        </p:spPr>
        <p:txBody>
          <a:bodyPr vert="horz" lIns="104296" tIns="52148" rIns="104296" bIns="52148" rtlCol="0" anchor="ctr"/>
          <a:lstStyle>
            <a:lvl1pPr>
              <a:defRPr b="1">
                <a:solidFill>
                  <a:schemeClr val="bg2"/>
                </a:solidFill>
                <a:latin typeface="迷你简大标宋" pitchFamily="65" charset="-122"/>
                <a:ea typeface="迷你简大标宋"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18"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Tree>
  </p:cSld>
  <p:clrMapOvr>
    <a:masterClrMapping/>
  </p:clrMapOvr>
  <p:transition spd="med" advClick="0">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lstStyle>
            <a:lvl1pPr>
              <a:defRPr sz="290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vert="horz" wrap="square" lIns="104280" tIns="52140" rIns="104280" bIns="52140" numCol="1" rtlCol="0" anchor="t" anchorCtr="0" compatLnSpc="1">
            <a:normAutofit/>
          </a:bodyPr>
          <a:lstStyle>
            <a:lvl1pPr marL="0" indent="0">
              <a:buNone/>
              <a:defRPr sz="2905"/>
            </a:lvl1pPr>
            <a:lvl2pPr marL="420370" indent="0">
              <a:buNone/>
              <a:defRPr sz="2565"/>
            </a:lvl2pPr>
            <a:lvl3pPr marL="840105" indent="0">
              <a:buNone/>
              <a:defRPr sz="2225"/>
            </a:lvl3pPr>
            <a:lvl4pPr marL="1260475" indent="0">
              <a:buNone/>
              <a:defRPr sz="1880"/>
            </a:lvl4pPr>
            <a:lvl5pPr marL="1680845" indent="0">
              <a:buNone/>
              <a:defRPr sz="1880"/>
            </a:lvl5pPr>
            <a:lvl6pPr marL="2101215" indent="0">
              <a:buNone/>
              <a:defRPr sz="1880"/>
            </a:lvl6pPr>
            <a:lvl7pPr marL="2520950" indent="0">
              <a:buNone/>
              <a:defRPr sz="1880"/>
            </a:lvl7pPr>
            <a:lvl8pPr marL="2941320" indent="0">
              <a:buNone/>
              <a:defRPr sz="1880"/>
            </a:lvl8pPr>
            <a:lvl9pPr marL="3361690" indent="0">
              <a:buNone/>
              <a:defRPr sz="1880"/>
            </a:lvl9pPr>
          </a:lstStyle>
          <a:p>
            <a:pPr marL="0" marR="0" lvl="0" indent="0" algn="l" defTabSz="838200" rtl="0" eaLnBrk="0" fontAlgn="base" latinLnBrk="0" hangingPunct="0">
              <a:lnSpc>
                <a:spcPct val="135000"/>
              </a:lnSpc>
              <a:spcBef>
                <a:spcPts val="775"/>
              </a:spcBef>
              <a:spcAft>
                <a:spcPct val="0"/>
              </a:spcAft>
              <a:buClr>
                <a:srgbClr val="002060"/>
              </a:buClr>
              <a:buSzPct val="80000"/>
              <a:buFont typeface="Wingdings" panose="05000000000000000000" pitchFamily="2" charset="2"/>
              <a:buNone/>
              <a:defRPr/>
            </a:pPr>
            <a:r>
              <a:rPr kumimoji="0" lang="zh-CN" altLang="en-US" sz="2905" b="1" i="0" u="none" strike="noStrike" kern="1200" cap="none" spc="0" normalizeH="0" baseline="0" noProof="0" smtClean="0">
                <a:ln>
                  <a:noFill/>
                </a:ln>
                <a:solidFill>
                  <a:srgbClr val="0F476A"/>
                </a:solidFill>
                <a:effectLst/>
                <a:uLnTx/>
                <a:uFillTx/>
                <a:latin typeface="+mn-lt"/>
                <a:ea typeface="+mn-ea"/>
                <a:cs typeface="+mn-cs"/>
              </a:rPr>
              <a:t>单击图标添加图片</a:t>
            </a:r>
            <a:endParaRPr kumimoji="0" lang="en-US" altLang="en-US" sz="2905" b="1" i="0" u="none" strike="noStrike" kern="1200" cap="none" spc="0" normalizeH="0" baseline="0" noProof="0" dirty="0">
              <a:ln>
                <a:noFill/>
              </a:ln>
              <a:solidFill>
                <a:srgbClr val="0F476A"/>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455"/>
            </a:lvl1pPr>
            <a:lvl2pPr marL="420370" indent="0">
              <a:buNone/>
              <a:defRPr sz="1285"/>
            </a:lvl2pPr>
            <a:lvl3pPr marL="840105" indent="0">
              <a:buNone/>
              <a:defRPr sz="1110"/>
            </a:lvl3pPr>
            <a:lvl4pPr marL="1260475" indent="0">
              <a:buNone/>
              <a:defRPr sz="940"/>
            </a:lvl4pPr>
            <a:lvl5pPr marL="1680845" indent="0">
              <a:buNone/>
              <a:defRPr sz="940"/>
            </a:lvl5pPr>
            <a:lvl6pPr marL="2101215" indent="0">
              <a:buNone/>
              <a:defRPr sz="940"/>
            </a:lvl6pPr>
            <a:lvl7pPr marL="2520950" indent="0">
              <a:buNone/>
              <a:defRPr sz="940"/>
            </a:lvl7pPr>
            <a:lvl8pPr marL="2941320" indent="0">
              <a:buNone/>
              <a:defRPr sz="940"/>
            </a:lvl8pPr>
            <a:lvl9pPr marL="3361690" indent="0">
              <a:buNone/>
              <a:defRPr sz="940"/>
            </a:lvl9pPr>
          </a:lstStyle>
          <a:p>
            <a:pPr lvl="0"/>
            <a:r>
              <a:rPr lang="zh-CN" altLang="en-US" smtClean="0"/>
              <a:t>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7"/>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3" y="365127"/>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86744"/>
            <a:ext cx="7886700" cy="1070339"/>
          </a:xfrm>
        </p:spPr>
        <p:txBody>
          <a:bodyPr/>
          <a:lstStyle>
            <a:lvl1pPr>
              <a:defRPr sz="4445">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3884071"/>
            <a:ext cx="7886700" cy="1500187"/>
          </a:xfrm>
        </p:spPr>
        <p:txBody>
          <a:bodyPr/>
          <a:lstStyle>
            <a:lvl1pPr marL="0" indent="0">
              <a:buNone/>
              <a:defRPr sz="2225">
                <a:solidFill>
                  <a:schemeClr val="tx1"/>
                </a:solidFill>
              </a:defRPr>
            </a:lvl1pPr>
            <a:lvl2pPr marL="420370" indent="0">
              <a:buNone/>
              <a:defRPr sz="1880">
                <a:solidFill>
                  <a:schemeClr val="tx1">
                    <a:tint val="75000"/>
                  </a:schemeClr>
                </a:solidFill>
              </a:defRPr>
            </a:lvl2pPr>
            <a:lvl3pPr marL="840740" indent="0">
              <a:buNone/>
              <a:defRPr sz="1625">
                <a:solidFill>
                  <a:schemeClr val="tx1">
                    <a:tint val="75000"/>
                  </a:schemeClr>
                </a:solidFill>
              </a:defRPr>
            </a:lvl3pPr>
            <a:lvl4pPr marL="1261110" indent="0">
              <a:buNone/>
              <a:defRPr sz="1455">
                <a:solidFill>
                  <a:schemeClr val="tx1">
                    <a:tint val="75000"/>
                  </a:schemeClr>
                </a:solidFill>
              </a:defRPr>
            </a:lvl4pPr>
            <a:lvl5pPr marL="1681480" indent="0">
              <a:buNone/>
              <a:defRPr sz="1455">
                <a:solidFill>
                  <a:schemeClr val="tx1">
                    <a:tint val="75000"/>
                  </a:schemeClr>
                </a:solidFill>
              </a:defRPr>
            </a:lvl5pPr>
            <a:lvl6pPr marL="2101850" indent="0">
              <a:buNone/>
              <a:defRPr sz="1455">
                <a:solidFill>
                  <a:schemeClr val="tx1">
                    <a:tint val="75000"/>
                  </a:schemeClr>
                </a:solidFill>
              </a:defRPr>
            </a:lvl6pPr>
            <a:lvl7pPr marL="2521585" indent="0">
              <a:buNone/>
              <a:defRPr sz="1455">
                <a:solidFill>
                  <a:schemeClr val="tx1">
                    <a:tint val="75000"/>
                  </a:schemeClr>
                </a:solidFill>
              </a:defRPr>
            </a:lvl7pPr>
            <a:lvl8pPr marL="2941955" indent="0">
              <a:buNone/>
              <a:defRPr sz="1455">
                <a:solidFill>
                  <a:schemeClr val="tx1">
                    <a:tint val="75000"/>
                  </a:schemeClr>
                </a:solidFill>
              </a:defRPr>
            </a:lvl8pPr>
            <a:lvl9pPr marL="3362325" indent="0">
              <a:buNone/>
              <a:defRPr sz="1455">
                <a:solidFill>
                  <a:schemeClr val="tx1">
                    <a:tint val="75000"/>
                  </a:schemeClr>
                </a:solidFill>
              </a:defRPr>
            </a:lvl9pPr>
          </a:lstStyle>
          <a:p>
            <a:pPr lvl="0"/>
            <a:r>
              <a:rPr lang="zh-CN" altLang="en-US" smtClean="0"/>
              <a:t>编辑母版文本样式</a:t>
            </a:r>
            <a:endParaRPr lang="zh-CN" altLang="en-US" smtClean="0"/>
          </a:p>
        </p:txBody>
      </p:sp>
      <p:sp>
        <p:nvSpPr>
          <p:cNvPr id="15" name="Date Placeholder 3"/>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16" name="Footer Placeholder 4"/>
          <p:cNvSpPr>
            <a:spLocks noGrp="1"/>
          </p:cNvSpPr>
          <p:nvPr>
            <p:ph type="ftr" sz="quarter" idx="3"/>
          </p:nvPr>
        </p:nvSpPr>
        <p:spPr>
          <a:xfrm>
            <a:off x="2963863" y="6607175"/>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mn-lt"/>
              <a:ea typeface="+mn-ea"/>
              <a:cs typeface="+mn-cs"/>
            </a:endParaRPr>
          </a:p>
        </p:txBody>
      </p:sp>
      <p:sp>
        <p:nvSpPr>
          <p:cNvPr id="17"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Tree>
  </p:cSld>
  <p:clrMapOvr>
    <a:masterClrMapping/>
  </p:clrMapOvr>
  <p:transition spd="med" advClick="0">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1"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6154" name="Picture 4"/>
          <p:cNvPicPr>
            <a:picLocks noChangeAspect="1"/>
          </p:cNvPicPr>
          <p:nvPr userDrawn="1"/>
        </p:nvPicPr>
        <p:blipFill>
          <a:blip r:embed="rId2"/>
          <a:stretch>
            <a:fillRect/>
          </a:stretch>
        </p:blipFill>
        <p:spPr>
          <a:xfrm>
            <a:off x="0" y="0"/>
            <a:ext cx="1058863" cy="1052513"/>
          </a:xfrm>
          <a:prstGeom prst="rect">
            <a:avLst/>
          </a:prstGeom>
          <a:noFill/>
          <a:ln w="9525">
            <a:noFill/>
          </a:ln>
        </p:spPr>
      </p:pic>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225" b="1"/>
            </a:lvl1pPr>
            <a:lvl2pPr marL="420370" indent="0">
              <a:buNone/>
              <a:defRPr sz="1880" b="1"/>
            </a:lvl2pPr>
            <a:lvl3pPr marL="840740" indent="0">
              <a:buNone/>
              <a:defRPr sz="1625" b="1"/>
            </a:lvl3pPr>
            <a:lvl4pPr marL="1261110" indent="0">
              <a:buNone/>
              <a:defRPr sz="1455" b="1"/>
            </a:lvl4pPr>
            <a:lvl5pPr marL="1681480" indent="0">
              <a:buNone/>
              <a:defRPr sz="1455" b="1"/>
            </a:lvl5pPr>
            <a:lvl6pPr marL="2101850" indent="0">
              <a:buNone/>
              <a:defRPr sz="1455" b="1"/>
            </a:lvl6pPr>
            <a:lvl7pPr marL="2521585" indent="0">
              <a:buNone/>
              <a:defRPr sz="1455" b="1"/>
            </a:lvl7pPr>
            <a:lvl8pPr marL="2941955" indent="0">
              <a:buNone/>
              <a:defRPr sz="1455" b="1"/>
            </a:lvl8pPr>
            <a:lvl9pPr marL="3362325" indent="0">
              <a:buNone/>
              <a:defRPr sz="1455"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225" b="1"/>
            </a:lvl1pPr>
            <a:lvl2pPr marL="420370" indent="0">
              <a:buNone/>
              <a:defRPr sz="1880" b="1"/>
            </a:lvl2pPr>
            <a:lvl3pPr marL="840740" indent="0">
              <a:buNone/>
              <a:defRPr sz="1625" b="1"/>
            </a:lvl3pPr>
            <a:lvl4pPr marL="1261110" indent="0">
              <a:buNone/>
              <a:defRPr sz="1455" b="1"/>
            </a:lvl4pPr>
            <a:lvl5pPr marL="1681480" indent="0">
              <a:buNone/>
              <a:defRPr sz="1455" b="1"/>
            </a:lvl5pPr>
            <a:lvl6pPr marL="2101850" indent="0">
              <a:buNone/>
              <a:defRPr sz="1455" b="1"/>
            </a:lvl6pPr>
            <a:lvl7pPr marL="2521585" indent="0">
              <a:buNone/>
              <a:defRPr sz="1455" b="1"/>
            </a:lvl7pPr>
            <a:lvl8pPr marL="2941955" indent="0">
              <a:buNone/>
              <a:defRPr sz="1455" b="1"/>
            </a:lvl8pPr>
            <a:lvl9pPr marL="3362325" indent="0">
              <a:buNone/>
              <a:defRPr sz="1455"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6" name="Footer Placeholder 4"/>
          <p:cNvSpPr>
            <a:spLocks noGrp="1"/>
          </p:cNvSpPr>
          <p:nvPr>
            <p:ph type="ftr" sz="quarter" idx="1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7" name="Slide Number Placeholder 5"/>
          <p:cNvSpPr>
            <a:spLocks noGrp="1"/>
          </p:cNvSpPr>
          <p:nvPr>
            <p:ph type="sldNum" sz="quarter" idx="1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
        <p:nvSpPr>
          <p:cNvPr id="18" name="Date Placeholder 3"/>
          <p:cNvSpPr>
            <a:spLocks noGrp="1"/>
          </p:cNvSpPr>
          <p:nvPr>
            <p:ph type="dt" sz="half" idx="1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7178" name="Picture 4"/>
          <p:cNvPicPr>
            <a:picLocks noChangeAspect="1"/>
          </p:cNvPicPr>
          <p:nvPr userDrawn="1"/>
        </p:nvPicPr>
        <p:blipFill>
          <a:blip r:embed="rId2"/>
          <a:stretch>
            <a:fillRect/>
          </a:stretch>
        </p:blipFill>
        <p:spPr>
          <a:xfrm>
            <a:off x="0" y="0"/>
            <a:ext cx="1058863" cy="1052513"/>
          </a:xfrm>
          <a:prstGeom prst="rect">
            <a:avLst/>
          </a:prstGeom>
          <a:noFill/>
          <a:ln w="9525">
            <a:noFill/>
          </a:ln>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6" name="Date Placeholder 2"/>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17" name="Footer Placeholder 3"/>
          <p:cNvSpPr>
            <a:spLocks noGrp="1"/>
          </p:cNvSpPr>
          <p:nvPr>
            <p:ph type="ftr" sz="quarter" idx="3"/>
          </p:nvPr>
        </p:nvSpPr>
        <p:spPr>
          <a:xfrm>
            <a:off x="2736850" y="6600825"/>
            <a:ext cx="3086100" cy="220663"/>
          </a:xfrm>
          <a:prstGeom prst="rect">
            <a:avLst/>
          </a:prstGeom>
        </p:spPr>
        <p:txBody>
          <a:bodyPr vert="horz" lIns="104296" tIns="52148" rIns="104296" bIns="52148" rtlCol="0" anchor="ctr"/>
          <a:lstStyle>
            <a:lvl1pPr>
              <a:defRPr>
                <a:latin typeface="迷你简启体" pitchFamily="65" charset="-122"/>
                <a:ea typeface="迷你简启体"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8" name="Slide Number Placeholder 4"/>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Tree>
  </p:cSld>
  <p:clrMapOvr>
    <a:masterClrMapping/>
  </p:clrMapOvr>
  <p:transition spd="med" advClick="0">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pic>
        <p:nvPicPr>
          <p:cNvPr id="8194" name="Picture 4"/>
          <p:cNvPicPr>
            <a:picLocks noChangeAspect="1"/>
          </p:cNvPicPr>
          <p:nvPr userDrawn="1"/>
        </p:nvPicPr>
        <p:blipFill>
          <a:blip r:embed="rId2"/>
          <a:stretch>
            <a:fillRect/>
          </a:stretch>
        </p:blipFill>
        <p:spPr>
          <a:xfrm>
            <a:off x="0" y="0"/>
            <a:ext cx="1058863" cy="1052513"/>
          </a:xfrm>
          <a:prstGeom prst="rect">
            <a:avLst/>
          </a:prstGeom>
          <a:noFill/>
          <a:ln w="9525">
            <a:noFill/>
          </a:ln>
        </p:spPr>
      </p:pic>
      <p:sp>
        <p:nvSpPr>
          <p:cNvPr id="16" name="Date Placeholder 1"/>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17" name="Footer Placeholder 2"/>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8" name="Slide Number Placeholder 3"/>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Tree>
  </p:cSld>
  <p:clrMapOvr>
    <a:masterClrMapping/>
  </p:clrMapOvr>
  <p:transition spd="med" advClick="0">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9226" name="Picture 4"/>
          <p:cNvPicPr>
            <a:picLocks noChangeAspect="1"/>
          </p:cNvPicPr>
          <p:nvPr userDrawn="1"/>
        </p:nvPicPr>
        <p:blipFill>
          <a:blip r:embed="rId2"/>
          <a:stretch>
            <a:fillRect/>
          </a:stretch>
        </p:blipFill>
        <p:spPr>
          <a:xfrm>
            <a:off x="0" y="0"/>
            <a:ext cx="1058863" cy="1052513"/>
          </a:xfrm>
          <a:prstGeom prst="rect">
            <a:avLst/>
          </a:prstGeom>
          <a:noFill/>
          <a:ln w="9525">
            <a:noFill/>
          </a:ln>
        </p:spPr>
      </p:pic>
      <p:sp>
        <p:nvSpPr>
          <p:cNvPr id="2" name="Title 1"/>
          <p:cNvSpPr>
            <a:spLocks noGrp="1"/>
          </p:cNvSpPr>
          <p:nvPr>
            <p:ph type="title"/>
          </p:nvPr>
        </p:nvSpPr>
        <p:spPr>
          <a:xfrm>
            <a:off x="629841" y="457200"/>
            <a:ext cx="2949178" cy="1600200"/>
          </a:xfrm>
        </p:spPr>
        <p:txBody>
          <a:bodyPr/>
          <a:lstStyle>
            <a:lvl1pPr>
              <a:defRPr sz="290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8"/>
            <a:ext cx="4629150" cy="4873625"/>
          </a:xfrm>
        </p:spPr>
        <p:txBody>
          <a:bodyPr/>
          <a:lstStyle>
            <a:lvl1pPr>
              <a:defRPr sz="2905"/>
            </a:lvl1pPr>
            <a:lvl2pPr>
              <a:defRPr sz="2565"/>
            </a:lvl2pPr>
            <a:lvl3pPr>
              <a:defRPr sz="2225"/>
            </a:lvl3pPr>
            <a:lvl4pPr>
              <a:defRPr sz="1880"/>
            </a:lvl4pPr>
            <a:lvl5pPr>
              <a:defRPr sz="1880"/>
            </a:lvl5pPr>
            <a:lvl6pPr>
              <a:defRPr sz="1880"/>
            </a:lvl6pPr>
            <a:lvl7pPr>
              <a:defRPr sz="1880"/>
            </a:lvl7pPr>
            <a:lvl8pPr>
              <a:defRPr sz="1880"/>
            </a:lvl8pPr>
            <a:lvl9pPr>
              <a:defRPr sz="188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455"/>
            </a:lvl1pPr>
            <a:lvl2pPr marL="420370" indent="0">
              <a:buNone/>
              <a:defRPr sz="1285"/>
            </a:lvl2pPr>
            <a:lvl3pPr marL="840740" indent="0">
              <a:buNone/>
              <a:defRPr sz="1110"/>
            </a:lvl3pPr>
            <a:lvl4pPr marL="1261110" indent="0">
              <a:buNone/>
              <a:defRPr sz="940"/>
            </a:lvl4pPr>
            <a:lvl5pPr marL="1681480" indent="0">
              <a:buNone/>
              <a:defRPr sz="940"/>
            </a:lvl5pPr>
            <a:lvl6pPr marL="2101850" indent="0">
              <a:buNone/>
              <a:defRPr sz="940"/>
            </a:lvl6pPr>
            <a:lvl7pPr marL="2521585" indent="0">
              <a:buNone/>
              <a:defRPr sz="940"/>
            </a:lvl7pPr>
            <a:lvl8pPr marL="2941955" indent="0">
              <a:buNone/>
              <a:defRPr sz="940"/>
            </a:lvl8pPr>
            <a:lvl9pPr marL="3362325" indent="0">
              <a:buNone/>
              <a:defRPr sz="940"/>
            </a:lvl9pPr>
          </a:lstStyle>
          <a:p>
            <a:pPr lvl="0"/>
            <a:r>
              <a:rPr lang="zh-CN" altLang="en-US" smtClean="0"/>
              <a:t>编辑母版文本样式</a:t>
            </a:r>
            <a:endParaRPr lang="zh-CN" altLang="en-US" smtClean="0"/>
          </a:p>
        </p:txBody>
      </p:sp>
      <p:sp>
        <p:nvSpPr>
          <p:cNvPr id="16" name="Footer Placeholder 4"/>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7"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
        <p:nvSpPr>
          <p:cNvPr id="18" name="Date Placeholder 3"/>
          <p:cNvSpPr>
            <a:spLocks noGrp="1"/>
          </p:cNvSpPr>
          <p:nvPr>
            <p:ph type="dt" sz="half" idx="1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lstStyle>
            <a:lvl1pPr>
              <a:defRPr sz="290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vert="horz" wrap="square" lIns="104296" tIns="52148" rIns="104296" bIns="52148" numCol="1" rtlCol="0" anchor="t" anchorCtr="0" compatLnSpc="1">
            <a:normAutofit/>
          </a:bodyPr>
          <a:lstStyle>
            <a:lvl1pPr marL="0" indent="0">
              <a:buNone/>
              <a:defRPr sz="2905"/>
            </a:lvl1pPr>
            <a:lvl2pPr marL="420370" indent="0">
              <a:buNone/>
              <a:defRPr sz="2565"/>
            </a:lvl2pPr>
            <a:lvl3pPr marL="840740" indent="0">
              <a:buNone/>
              <a:defRPr sz="2225"/>
            </a:lvl3pPr>
            <a:lvl4pPr marL="1261110" indent="0">
              <a:buNone/>
              <a:defRPr sz="1880"/>
            </a:lvl4pPr>
            <a:lvl5pPr marL="1681480" indent="0">
              <a:buNone/>
              <a:defRPr sz="1880"/>
            </a:lvl5pPr>
            <a:lvl6pPr marL="2101850" indent="0">
              <a:buNone/>
              <a:defRPr sz="1880"/>
            </a:lvl6pPr>
            <a:lvl7pPr marL="2521585" indent="0">
              <a:buNone/>
              <a:defRPr sz="1880"/>
            </a:lvl7pPr>
            <a:lvl8pPr marL="2941955" indent="0">
              <a:buNone/>
              <a:defRPr sz="1880"/>
            </a:lvl8pPr>
            <a:lvl9pPr marL="3362325" indent="0">
              <a:buNone/>
              <a:defRPr sz="1880"/>
            </a:lvl9pPr>
          </a:lstStyle>
          <a:p>
            <a:pPr marL="0" marR="0" lvl="0" indent="0" algn="l" defTabSz="838200" rtl="0" eaLnBrk="0" fontAlgn="base" latinLnBrk="0" hangingPunct="0">
              <a:lnSpc>
                <a:spcPct val="135000"/>
              </a:lnSpc>
              <a:spcBef>
                <a:spcPts val="775"/>
              </a:spcBef>
              <a:spcAft>
                <a:spcPct val="0"/>
              </a:spcAft>
              <a:buClr>
                <a:srgbClr val="002060"/>
              </a:buClr>
              <a:buSzPct val="80000"/>
              <a:buFont typeface="Wingdings" panose="05000000000000000000" pitchFamily="2" charset="2"/>
              <a:buNone/>
              <a:defRPr/>
            </a:pPr>
            <a:r>
              <a:rPr kumimoji="0" lang="zh-CN" altLang="en-US" sz="2905" b="1" i="0" u="none" strike="noStrike" kern="1200" cap="none" spc="0" normalizeH="0" baseline="0" noProof="0" smtClean="0">
                <a:ln>
                  <a:noFill/>
                </a:ln>
                <a:solidFill>
                  <a:srgbClr val="0F476A"/>
                </a:solidFill>
                <a:effectLst/>
                <a:uLnTx/>
                <a:uFillTx/>
                <a:latin typeface="+mn-lt"/>
                <a:ea typeface="+mn-ea"/>
                <a:cs typeface="+mn-cs"/>
              </a:rPr>
              <a:t>单击图标添加图片</a:t>
            </a:r>
            <a:endParaRPr kumimoji="0" lang="en-US" altLang="en-US" sz="2905" b="1" i="0" u="none" strike="noStrike" kern="1200" cap="none" spc="0" normalizeH="0" baseline="0" noProof="0" dirty="0">
              <a:ln>
                <a:noFill/>
              </a:ln>
              <a:solidFill>
                <a:srgbClr val="0F476A"/>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455"/>
            </a:lvl1pPr>
            <a:lvl2pPr marL="420370" indent="0">
              <a:buNone/>
              <a:defRPr sz="1285"/>
            </a:lvl2pPr>
            <a:lvl3pPr marL="840740" indent="0">
              <a:buNone/>
              <a:defRPr sz="1110"/>
            </a:lvl3pPr>
            <a:lvl4pPr marL="1261110" indent="0">
              <a:buNone/>
              <a:defRPr sz="940"/>
            </a:lvl4pPr>
            <a:lvl5pPr marL="1681480" indent="0">
              <a:buNone/>
              <a:defRPr sz="940"/>
            </a:lvl5pPr>
            <a:lvl6pPr marL="2101850" indent="0">
              <a:buNone/>
              <a:defRPr sz="940"/>
            </a:lvl6pPr>
            <a:lvl7pPr marL="2521585" indent="0">
              <a:buNone/>
              <a:defRPr sz="940"/>
            </a:lvl7pPr>
            <a:lvl8pPr marL="2941955" indent="0">
              <a:buNone/>
              <a:defRPr sz="940"/>
            </a:lvl8pPr>
            <a:lvl9pPr marL="3362325" indent="0">
              <a:buNone/>
              <a:defRPr sz="940"/>
            </a:lvl9pPr>
          </a:lstStyle>
          <a:p>
            <a:pPr lvl="0"/>
            <a:r>
              <a:rPr lang="zh-CN" altLang="en-US" smtClean="0"/>
              <a:t>编辑母版文本样式</a:t>
            </a:r>
            <a:endParaRPr lang="zh-CN" altLang="en-US" smtClean="0"/>
          </a:p>
        </p:txBody>
      </p:sp>
      <p:sp>
        <p:nvSpPr>
          <p:cNvPr id="15" name="Footer Placeholder 4"/>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宜宾学院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16"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p>
            <a:pPr algn="r" eaLnBrk="1" hangingPunct="1">
              <a:buNone/>
            </a:pPr>
            <a:fld id="{9A0DB2DC-4C9A-4742-B13C-FB6460FD3503}" type="slidenum">
              <a:rPr lang="en-US" altLang="zh-CN" dirty="0"/>
            </a:fld>
            <a:endParaRPr lang="en-US" altLang="zh-CN" dirty="0"/>
          </a:p>
        </p:txBody>
      </p:sp>
      <p:sp>
        <p:nvSpPr>
          <p:cNvPr id="17" name="Date Placeholder 3"/>
          <p:cNvSpPr>
            <a:spLocks noGrp="1"/>
          </p:cNvSpPr>
          <p:nvPr>
            <p:ph type="dt" sz="half" idx="12"/>
          </p:nvPr>
        </p:nvSpPr>
        <p:spPr>
          <a:xfrm>
            <a:off x="1519238" y="6519863"/>
            <a:ext cx="1041400" cy="365125"/>
          </a:xfrm>
          <a:prstGeom prst="rect">
            <a:avLst/>
          </a:prstGeom>
        </p:spPr>
        <p:txBody>
          <a:bodyPr vert="horz" lIns="104296" tIns="52148" rIns="104296" bIns="52148"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Tree>
  </p:cSld>
  <p:clrMapOvr>
    <a:masterClrMapping/>
  </p:clrMapOvr>
  <p:transition spd="med" advClick="0">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Text Placeholder 2"/>
          <p:cNvSpPr>
            <a:spLocks noGrp="1"/>
          </p:cNvSpPr>
          <p:nvPr>
            <p:ph type="body" idx="1"/>
          </p:nvPr>
        </p:nvSpPr>
        <p:spPr bwMode="auto">
          <a:xfrm>
            <a:off x="566738" y="1077913"/>
            <a:ext cx="8008938"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96" tIns="52148" rIns="104296" bIns="52148" numCol="1" anchor="t" anchorCtr="0" compatLnSpc="1"/>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lvl="2"/>
            <a:endParaRPr lang="zh-CN" altLang="en-US" dirty="0" smtClean="0"/>
          </a:p>
        </p:txBody>
      </p:sp>
      <p:sp>
        <p:nvSpPr>
          <p:cNvPr id="20" name="矩形 15"/>
          <p:cNvSpPr/>
          <p:nvPr/>
        </p:nvSpPr>
        <p:spPr>
          <a:xfrm>
            <a:off x="0" y="0"/>
            <a:ext cx="1104900" cy="987425"/>
          </a:xfrm>
          <a:custGeom>
            <a:avLst/>
            <a:gdLst>
              <a:gd name="connsiteX0" fmla="*/ 0 w 4728686"/>
              <a:gd name="connsiteY0" fmla="*/ 0 h 3640183"/>
              <a:gd name="connsiteX1" fmla="*/ 4728686 w 4728686"/>
              <a:gd name="connsiteY1" fmla="*/ 0 h 3640183"/>
              <a:gd name="connsiteX2" fmla="*/ 4728686 w 4728686"/>
              <a:gd name="connsiteY2" fmla="*/ 3640183 h 3640183"/>
              <a:gd name="connsiteX3" fmla="*/ 0 w 4728686"/>
              <a:gd name="connsiteY3" fmla="*/ 3640183 h 3640183"/>
              <a:gd name="connsiteX4" fmla="*/ 0 w 4728686"/>
              <a:gd name="connsiteY4" fmla="*/ 0 h 3640183"/>
              <a:gd name="connsiteX0-1" fmla="*/ 0 w 4728686"/>
              <a:gd name="connsiteY0-2" fmla="*/ 0 h 3640183"/>
              <a:gd name="connsiteX1-3" fmla="*/ 4719977 w 4728686"/>
              <a:gd name="connsiteY1-4" fmla="*/ 287383 h 3640183"/>
              <a:gd name="connsiteX2-5" fmla="*/ 4728686 w 4728686"/>
              <a:gd name="connsiteY2-6" fmla="*/ 3640183 h 3640183"/>
              <a:gd name="connsiteX3-7" fmla="*/ 0 w 4728686"/>
              <a:gd name="connsiteY3-8" fmla="*/ 3640183 h 3640183"/>
              <a:gd name="connsiteX4-9" fmla="*/ 0 w 4728686"/>
              <a:gd name="connsiteY4-10" fmla="*/ 0 h 3640183"/>
              <a:gd name="connsiteX0-11" fmla="*/ 0 w 4719977"/>
              <a:gd name="connsiteY0-12" fmla="*/ 0 h 3640183"/>
              <a:gd name="connsiteX1-13" fmla="*/ 4719977 w 4719977"/>
              <a:gd name="connsiteY1-14" fmla="*/ 287383 h 3640183"/>
              <a:gd name="connsiteX2-15" fmla="*/ 4719977 w 4719977"/>
              <a:gd name="connsiteY2-16" fmla="*/ 3239589 h 3640183"/>
              <a:gd name="connsiteX3-17" fmla="*/ 0 w 4719977"/>
              <a:gd name="connsiteY3-18" fmla="*/ 3640183 h 3640183"/>
              <a:gd name="connsiteX4-19" fmla="*/ 0 w 4719977"/>
              <a:gd name="connsiteY4-20" fmla="*/ 0 h 3640183"/>
              <a:gd name="connsiteX0-21" fmla="*/ 0 w 4719977"/>
              <a:gd name="connsiteY0-22" fmla="*/ 0 h 3640183"/>
              <a:gd name="connsiteX1-23" fmla="*/ 4719977 w 4719977"/>
              <a:gd name="connsiteY1-24" fmla="*/ 269832 h 3640183"/>
              <a:gd name="connsiteX2-25" fmla="*/ 4719977 w 4719977"/>
              <a:gd name="connsiteY2-26" fmla="*/ 3239589 h 3640183"/>
              <a:gd name="connsiteX3-27" fmla="*/ 0 w 4719977"/>
              <a:gd name="connsiteY3-28" fmla="*/ 3640183 h 3640183"/>
              <a:gd name="connsiteX4-29" fmla="*/ 0 w 4719977"/>
              <a:gd name="connsiteY4-30" fmla="*/ 0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9977" h="3640183">
                <a:moveTo>
                  <a:pt x="0" y="0"/>
                </a:moveTo>
                <a:lnTo>
                  <a:pt x="4719977" y="269832"/>
                </a:lnTo>
                <a:lnTo>
                  <a:pt x="4719977" y="3239589"/>
                </a:lnTo>
                <a:lnTo>
                  <a:pt x="0" y="3640183"/>
                </a:lnTo>
                <a:lnTo>
                  <a:pt x="0" y="0"/>
                </a:lnTo>
                <a:close/>
              </a:path>
            </a:pathLst>
          </a:cu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193800" y="71438"/>
            <a:ext cx="7950200" cy="809625"/>
          </a:xfrm>
          <a:prstGeom prst="rect">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chemeClr val="lt1"/>
              </a:solidFill>
              <a:effectLst/>
              <a:uLnTx/>
              <a:uFillTx/>
              <a:latin typeface="+mn-lt"/>
              <a:ea typeface="+mn-ea"/>
              <a:cs typeface="+mn-cs"/>
            </a:endParaRPr>
          </a:p>
        </p:txBody>
      </p:sp>
      <p:sp>
        <p:nvSpPr>
          <p:cNvPr id="1029" name="Title Placeholder 1"/>
          <p:cNvSpPr>
            <a:spLocks noGrp="1"/>
          </p:cNvSpPr>
          <p:nvPr>
            <p:ph type="title"/>
          </p:nvPr>
        </p:nvSpPr>
        <p:spPr>
          <a:xfrm>
            <a:off x="1331913" y="161925"/>
            <a:ext cx="7243762" cy="601663"/>
          </a:xfrm>
          <a:prstGeom prst="rect">
            <a:avLst/>
          </a:prstGeom>
          <a:noFill/>
          <a:ln w="9525">
            <a:noFill/>
          </a:ln>
        </p:spPr>
        <p:txBody>
          <a:bodyPr lIns="104296" tIns="52148" rIns="104296" bIns="52148" anchor="b" anchorCtr="0"/>
          <a:p>
            <a:pPr lvl="0"/>
            <a:r>
              <a:rPr lang="zh-CN" altLang="en-US" dirty="0"/>
              <a:t>单击此处编辑母版标题样式</a:t>
            </a:r>
            <a:endParaRPr lang="zh-CN" altLang="en-US" dirty="0"/>
          </a:p>
        </p:txBody>
      </p:sp>
      <p:pic>
        <p:nvPicPr>
          <p:cNvPr id="1030" name="图片 9"/>
          <p:cNvPicPr>
            <a:picLocks noChangeAspect="1"/>
          </p:cNvPicPr>
          <p:nvPr/>
        </p:nvPicPr>
        <p:blipFill>
          <a:blip r:embed="rId12"/>
          <a:stretch>
            <a:fillRect/>
          </a:stretch>
        </p:blipFill>
        <p:spPr>
          <a:xfrm>
            <a:off x="0" y="3868738"/>
            <a:ext cx="709613" cy="1282700"/>
          </a:xfrm>
          <a:prstGeom prst="rect">
            <a:avLst/>
          </a:prstGeom>
          <a:noFill/>
          <a:ln w="9525">
            <a:noFill/>
          </a:ln>
        </p:spPr>
      </p:pic>
      <p:pic>
        <p:nvPicPr>
          <p:cNvPr id="1031" name="图片 6"/>
          <p:cNvPicPr>
            <a:picLocks noChangeAspect="1"/>
          </p:cNvPicPr>
          <p:nvPr/>
        </p:nvPicPr>
        <p:blipFill>
          <a:blip r:embed="rId13"/>
          <a:stretch>
            <a:fillRect/>
          </a:stretch>
        </p:blipFill>
        <p:spPr>
          <a:xfrm>
            <a:off x="152400" y="49213"/>
            <a:ext cx="827088" cy="860425"/>
          </a:xfrm>
          <a:prstGeom prst="rect">
            <a:avLst/>
          </a:prstGeom>
          <a:noFill/>
          <a:ln w="9525">
            <a:noFill/>
          </a:ln>
        </p:spPr>
      </p:pic>
      <p:sp>
        <p:nvSpPr>
          <p:cNvPr id="9" name="矩形 8"/>
          <p:cNvSpPr/>
          <p:nvPr/>
        </p:nvSpPr>
        <p:spPr>
          <a:xfrm>
            <a:off x="-1587" y="6572250"/>
            <a:ext cx="9144000" cy="296863"/>
          </a:xfrm>
          <a:prstGeom prst="rect">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迷你简启体" pitchFamily="65" charset="-122"/>
              <a:ea typeface="迷你简启体" pitchFamily="65" charset="-122"/>
              <a:cs typeface="+mn-cs"/>
            </a:endParaRPr>
          </a:p>
        </p:txBody>
      </p:sp>
      <p:sp>
        <p:nvSpPr>
          <p:cNvPr id="12" name="矩形 11"/>
          <p:cNvSpPr/>
          <p:nvPr/>
        </p:nvSpPr>
        <p:spPr>
          <a:xfrm>
            <a:off x="0" y="6356350"/>
            <a:ext cx="1257300" cy="501650"/>
          </a:xfrm>
          <a:custGeom>
            <a:avLst/>
            <a:gdLst>
              <a:gd name="connsiteX0" fmla="*/ 0 w 836227"/>
              <a:gd name="connsiteY0" fmla="*/ 0 h 244475"/>
              <a:gd name="connsiteX1" fmla="*/ 836227 w 836227"/>
              <a:gd name="connsiteY1" fmla="*/ 0 h 244475"/>
              <a:gd name="connsiteX2" fmla="*/ 836227 w 836227"/>
              <a:gd name="connsiteY2" fmla="*/ 244475 h 244475"/>
              <a:gd name="connsiteX3" fmla="*/ 0 w 836227"/>
              <a:gd name="connsiteY3" fmla="*/ 244475 h 244475"/>
              <a:gd name="connsiteX4" fmla="*/ 0 w 836227"/>
              <a:gd name="connsiteY4" fmla="*/ 0 h 244475"/>
              <a:gd name="connsiteX0-1" fmla="*/ 0 w 836227"/>
              <a:gd name="connsiteY0-2" fmla="*/ 320511 h 564986"/>
              <a:gd name="connsiteX1-3" fmla="*/ 289472 w 836227"/>
              <a:gd name="connsiteY1-4" fmla="*/ 0 h 564986"/>
              <a:gd name="connsiteX2-5" fmla="*/ 836227 w 836227"/>
              <a:gd name="connsiteY2-6" fmla="*/ 564986 h 564986"/>
              <a:gd name="connsiteX3-7" fmla="*/ 0 w 836227"/>
              <a:gd name="connsiteY3-8" fmla="*/ 564986 h 564986"/>
              <a:gd name="connsiteX4-9" fmla="*/ 0 w 836227"/>
              <a:gd name="connsiteY4-10" fmla="*/ 320511 h 564986"/>
              <a:gd name="connsiteX0-11" fmla="*/ 0 w 836227"/>
              <a:gd name="connsiteY0-12" fmla="*/ 150828 h 395303"/>
              <a:gd name="connsiteX1-13" fmla="*/ 251765 w 836227"/>
              <a:gd name="connsiteY1-14" fmla="*/ 0 h 395303"/>
              <a:gd name="connsiteX2-15" fmla="*/ 836227 w 836227"/>
              <a:gd name="connsiteY2-16" fmla="*/ 395303 h 395303"/>
              <a:gd name="connsiteX3-17" fmla="*/ 0 w 836227"/>
              <a:gd name="connsiteY3-18" fmla="*/ 395303 h 395303"/>
              <a:gd name="connsiteX4-19" fmla="*/ 0 w 836227"/>
              <a:gd name="connsiteY4-20" fmla="*/ 150828 h 3953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6227" h="395303">
                <a:moveTo>
                  <a:pt x="0" y="150828"/>
                </a:moveTo>
                <a:lnTo>
                  <a:pt x="251765" y="0"/>
                </a:lnTo>
                <a:lnTo>
                  <a:pt x="836227" y="395303"/>
                </a:lnTo>
                <a:lnTo>
                  <a:pt x="0" y="395303"/>
                </a:lnTo>
                <a:lnTo>
                  <a:pt x="0" y="150828"/>
                </a:lnTo>
                <a:close/>
              </a:path>
            </a:pathLst>
          </a:cu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ooter Placeholder 4"/>
          <p:cNvSpPr>
            <a:spLocks noGrp="1"/>
          </p:cNvSpPr>
          <p:nvPr>
            <p:ph type="ftr" sz="quarter" idx="3"/>
          </p:nvPr>
        </p:nvSpPr>
        <p:spPr>
          <a:xfrm>
            <a:off x="2765425" y="6591300"/>
            <a:ext cx="3086100" cy="222250"/>
          </a:xfrm>
          <a:prstGeom prst="rect">
            <a:avLst/>
          </a:prstGeom>
        </p:spPr>
        <p:txBody>
          <a:bodyPr vert="horz" lIns="104296" tIns="52148" rIns="104296" bIns="52148" rtlCol="0" anchor="ctr"/>
          <a:lstStyle>
            <a:lvl1pPr algn="ctr" eaLnBrk="1" hangingPunct="1">
              <a:defRPr sz="1110" b="1">
                <a:solidFill>
                  <a:schemeClr val="bg2">
                    <a:lumMod val="90000"/>
                  </a:schemeClr>
                </a:solidFill>
                <a:latin typeface="迷你简启体" pitchFamily="65" charset="-122"/>
                <a:ea typeface="迷你简启体"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lumMod val="90000"/>
                </a:schemeClr>
              </a:solidFill>
              <a:effectLst/>
              <a:uLnTx/>
              <a:uFillTx/>
              <a:latin typeface="迷你简启体" pitchFamily="65" charset="-122"/>
              <a:ea typeface="迷你简启体" pitchFamily="65" charset="-122"/>
              <a:cs typeface="+mn-cs"/>
            </a:endParaRPr>
          </a:p>
        </p:txBody>
      </p:sp>
      <p:sp>
        <p:nvSpPr>
          <p:cNvPr id="6" name="Slide Number Placeholder 5"/>
          <p:cNvSpPr>
            <a:spLocks noGrp="1"/>
          </p:cNvSpPr>
          <p:nvPr>
            <p:ph type="sldNum" sz="quarter" idx="4"/>
          </p:nvPr>
        </p:nvSpPr>
        <p:spPr>
          <a:xfrm>
            <a:off x="112713" y="6484938"/>
            <a:ext cx="458788" cy="365125"/>
          </a:xfrm>
          <a:prstGeom prst="rect">
            <a:avLst/>
          </a:prstGeom>
        </p:spPr>
        <p:txBody>
          <a:bodyPr vert="horz" wrap="square" lIns="104296" tIns="52148" rIns="104296" bIns="52148" numCol="1" anchor="ctr" anchorCtr="0" compatLnSpc="1"/>
          <a:lstStyle>
            <a:lvl1pPr algn="r">
              <a:defRPr sz="1100">
                <a:solidFill>
                  <a:srgbClr val="BFE1F6"/>
                </a:solidFill>
              </a:defRPr>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
        <p:nvSpPr>
          <p:cNvPr id="4" name="Date Placeholder 3"/>
          <p:cNvSpPr>
            <a:spLocks noGrp="1"/>
          </p:cNvSpPr>
          <p:nvPr>
            <p:ph type="dt" sz="half" idx="2"/>
          </p:nvPr>
        </p:nvSpPr>
        <p:spPr>
          <a:xfrm>
            <a:off x="1519238" y="6519863"/>
            <a:ext cx="1041400" cy="365125"/>
          </a:xfrm>
          <a:prstGeom prst="rect">
            <a:avLst/>
          </a:prstGeom>
        </p:spPr>
        <p:txBody>
          <a:bodyPr vert="horz" lIns="104296" tIns="52148" rIns="104296" bIns="52148" rtlCol="0" anchor="ctr"/>
          <a:lstStyle>
            <a:lvl1pPr algn="l" eaLnBrk="1" hangingPunct="1">
              <a:defRPr sz="1110">
                <a:solidFill>
                  <a:schemeClr val="bg1">
                    <a:lumMod val="65000"/>
                  </a:schemeClr>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10" b="0" i="0" u="none" strike="noStrike" kern="1200" cap="none" spc="0" normalizeH="0" baseline="0" noProof="0">
              <a:ln>
                <a:noFill/>
              </a:ln>
              <a:solidFill>
                <a:schemeClr val="bg1">
                  <a:lumMod val="65000"/>
                </a:schemeClr>
              </a:solidFill>
              <a:effectLst/>
              <a:uLnTx/>
              <a:uFillTx/>
              <a:latin typeface="Times New Roman" panose="02020603050405020304" pitchFamily="18" charset="0"/>
              <a:ea typeface="+mn-ea"/>
              <a:cs typeface="+mn-cs"/>
            </a:endParaRPr>
          </a:p>
        </p:txBody>
      </p:sp>
      <p:sp>
        <p:nvSpPr>
          <p:cNvPr id="13" name="菱形 12"/>
          <p:cNvSpPr/>
          <p:nvPr/>
        </p:nvSpPr>
        <p:spPr>
          <a:xfrm>
            <a:off x="6351588" y="6475413"/>
            <a:ext cx="185738" cy="185738"/>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9184" tIns="44592" rIns="89184" bIns="44592"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6565900" y="6599238"/>
            <a:ext cx="2178050" cy="261938"/>
          </a:xfrm>
          <a:prstGeom prst="rect">
            <a:avLst/>
          </a:prstGeom>
        </p:spPr>
        <p:txBody>
          <a:bodyPr wrap="none" lIns="89184" tIns="44592" rIns="89184" bIns="44592">
            <a:spAutoFit/>
          </a:bodyPr>
          <a:lstStyle/>
          <a:p>
            <a:pPr marL="0" marR="0" lvl="0" indent="0" algn="ctr" defTabSz="762635" rtl="0" eaLnBrk="1" fontAlgn="auto" latinLnBrk="0" hangingPunct="1">
              <a:lnSpc>
                <a:spcPct val="100000"/>
              </a:lnSpc>
              <a:spcBef>
                <a:spcPts val="0"/>
              </a:spcBef>
              <a:spcAft>
                <a:spcPts val="0"/>
              </a:spcAft>
              <a:buClrTx/>
              <a:buSzTx/>
              <a:buFontTx/>
              <a:buNone/>
              <a:defRPr/>
            </a:pPr>
            <a:r>
              <a:rPr kumimoji="0" lang="zh-CN" altLang="en-US"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rPr>
              <a:t>宜宾学院计算机与信息工程学院</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p:fade/>
  </p:transition>
  <p:timing>
    <p:tnLst>
      <p:par>
        <p:cTn id="1" dur="indefinite" restart="never" nodeType="tmRoot"/>
      </p:par>
    </p:tnLst>
  </p:timing>
  <p:hf sldNum="0" hdr="0" ftr="0" dt="0"/>
  <p:txStyles>
    <p:titleStyle>
      <a:lvl1pPr algn="ctr" defTabSz="838200" rtl="0" eaLnBrk="0" fontAlgn="base" hangingPunct="0">
        <a:lnSpc>
          <a:spcPct val="90000"/>
        </a:lnSpc>
        <a:spcBef>
          <a:spcPct val="0"/>
        </a:spcBef>
        <a:spcAft>
          <a:spcPct val="0"/>
        </a:spcAft>
        <a:defRPr sz="2500" b="1" kern="1200">
          <a:solidFill>
            <a:schemeClr val="bg1"/>
          </a:solidFill>
          <a:latin typeface="+mj-lt"/>
          <a:ea typeface="+mj-ea"/>
          <a:cs typeface="+mj-cs"/>
        </a:defRPr>
      </a:lvl1pPr>
      <a:lvl2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2pPr>
      <a:lvl3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3pPr>
      <a:lvl4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4pPr>
      <a:lvl5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5pPr>
      <a:lvl6pPr marL="445770" algn="ctr" defTabSz="839470"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6pPr>
      <a:lvl7pPr marL="891540" algn="ctr" defTabSz="839470"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7pPr>
      <a:lvl8pPr marL="1337945" algn="ctr" defTabSz="839470"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8pPr>
      <a:lvl9pPr marL="1783715" algn="ctr" defTabSz="839470"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9pPr>
    </p:titleStyle>
    <p:bodyStyle>
      <a:lvl1pPr marL="327025" indent="327025" algn="l" defTabSz="838200" rtl="0" eaLnBrk="0" fontAlgn="base" hangingPunct="0">
        <a:lnSpc>
          <a:spcPct val="135000"/>
        </a:lnSpc>
        <a:spcBef>
          <a:spcPts val="775"/>
        </a:spcBef>
        <a:spcAft>
          <a:spcPct val="0"/>
        </a:spcAft>
        <a:buClr>
          <a:srgbClr val="002060"/>
        </a:buClr>
        <a:buSzPct val="80000"/>
        <a:buFont typeface="Wingdings" panose="05000000000000000000" pitchFamily="2" charset="2"/>
        <a:buChar char="u"/>
        <a:defRPr lang="zh-CN" altLang="en-US" sz="2700" b="1" kern="1200" dirty="0">
          <a:solidFill>
            <a:srgbClr val="0F476A"/>
          </a:solidFill>
          <a:latin typeface="+mn-lt"/>
          <a:ea typeface="+mn-ea"/>
          <a:cs typeface="+mn-cs"/>
        </a:defRPr>
      </a:lvl1pPr>
      <a:lvl2pPr marL="784225" indent="-138430" algn="l" defTabSz="838200" rtl="0" eaLnBrk="0" fontAlgn="base" hangingPunct="0">
        <a:lnSpc>
          <a:spcPct val="130000"/>
        </a:lnSpc>
        <a:spcBef>
          <a:spcPts val="690"/>
        </a:spcBef>
        <a:spcAft>
          <a:spcPct val="0"/>
        </a:spcAft>
        <a:buFont typeface="Wingdings" panose="05000000000000000000" pitchFamily="2" charset="2"/>
        <a:buChar char="Ø"/>
        <a:defRPr lang="zh-CN" altLang="en-US" sz="2500" b="1" kern="1200" dirty="0">
          <a:solidFill>
            <a:srgbClr val="116286"/>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1052830" indent="104775" algn="l" defTabSz="838200" rtl="0" eaLnBrk="0" fontAlgn="base" hangingPunct="0">
        <a:lnSpc>
          <a:spcPct val="120000"/>
        </a:lnSpc>
        <a:spcBef>
          <a:spcPts val="390"/>
        </a:spcBef>
        <a:spcAft>
          <a:spcPct val="0"/>
        </a:spcAft>
        <a:buFont typeface="Wingdings" panose="05000000000000000000" pitchFamily="2" charset="2"/>
        <a:buChar char="ü"/>
        <a:defRPr lang="zh-CN" altLang="en-US" sz="2300" b="1" kern="1200" dirty="0">
          <a:solidFill>
            <a:srgbClr val="35297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3pPr>
      <a:lvl4pPr marL="1487805" indent="138430" algn="l" defTabSz="838200" rtl="0" eaLnBrk="0" fontAlgn="base" hangingPunct="0">
        <a:lnSpc>
          <a:spcPct val="90000"/>
        </a:lnSpc>
        <a:spcBef>
          <a:spcPts val="490"/>
        </a:spcBef>
        <a:spcAft>
          <a:spcPct val="0"/>
        </a:spcAft>
        <a:buFont typeface="Arial" panose="020B0604020202020204" pitchFamily="34" charset="0"/>
        <a:buChar char="•"/>
        <a:defRPr lang="en-US" altLang="zh-CN" sz="1900" b="1" kern="1200" dirty="0">
          <a:solidFill>
            <a:srgbClr val="352973"/>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mn-cs"/>
        </a:defRPr>
      </a:lvl4pPr>
      <a:lvl5pPr marL="1889125" indent="-208280" algn="l" defTabSz="838200" rtl="0" eaLnBrk="0" fontAlgn="base" hangingPunct="0">
        <a:lnSpc>
          <a:spcPct val="90000"/>
        </a:lnSpc>
        <a:spcBef>
          <a:spcPts val="465"/>
        </a:spcBef>
        <a:spcAft>
          <a:spcPct val="0"/>
        </a:spcAft>
        <a:buFont typeface="Arial" panose="020B0604020202020204" pitchFamily="34" charset="0"/>
        <a:buChar char="•"/>
        <a:defRPr sz="1500" kern="1200">
          <a:solidFill>
            <a:srgbClr val="7F7F7F"/>
          </a:solidFill>
          <a:latin typeface="+mn-lt"/>
          <a:ea typeface="+mn-ea"/>
          <a:cs typeface="+mn-cs"/>
        </a:defRPr>
      </a:lvl5pPr>
      <a:lvl6pPr marL="2312035"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6pPr>
      <a:lvl7pPr marL="273177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7pPr>
      <a:lvl8pPr marL="315214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8pPr>
      <a:lvl9pPr marL="357251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9pPr>
    </p:bodyStyle>
    <p:otherStyle>
      <a:defPPr>
        <a:defRPr lang="en-US"/>
      </a:defPPr>
      <a:lvl1pPr marL="0" algn="l" defTabSz="840740" rtl="0" eaLnBrk="1" latinLnBrk="0" hangingPunct="1">
        <a:defRPr sz="1625" kern="1200">
          <a:solidFill>
            <a:schemeClr val="tx1"/>
          </a:solidFill>
          <a:latin typeface="+mn-lt"/>
          <a:ea typeface="+mn-ea"/>
          <a:cs typeface="+mn-cs"/>
        </a:defRPr>
      </a:lvl1pPr>
      <a:lvl2pPr marL="420370" algn="l" defTabSz="840740" rtl="0" eaLnBrk="1" latinLnBrk="0" hangingPunct="1">
        <a:defRPr sz="1625" kern="1200">
          <a:solidFill>
            <a:schemeClr val="tx1"/>
          </a:solidFill>
          <a:latin typeface="+mn-lt"/>
          <a:ea typeface="+mn-ea"/>
          <a:cs typeface="+mn-cs"/>
        </a:defRPr>
      </a:lvl2pPr>
      <a:lvl3pPr marL="840740" algn="l" defTabSz="840740" rtl="0" eaLnBrk="1" latinLnBrk="0" hangingPunct="1">
        <a:defRPr sz="1625" kern="1200">
          <a:solidFill>
            <a:schemeClr val="tx1"/>
          </a:solidFill>
          <a:latin typeface="+mn-lt"/>
          <a:ea typeface="+mn-ea"/>
          <a:cs typeface="+mn-cs"/>
        </a:defRPr>
      </a:lvl3pPr>
      <a:lvl4pPr marL="1261110" algn="l" defTabSz="840740" rtl="0" eaLnBrk="1" latinLnBrk="0" hangingPunct="1">
        <a:defRPr sz="1625" kern="1200">
          <a:solidFill>
            <a:schemeClr val="tx1"/>
          </a:solidFill>
          <a:latin typeface="+mn-lt"/>
          <a:ea typeface="+mn-ea"/>
          <a:cs typeface="+mn-cs"/>
        </a:defRPr>
      </a:lvl4pPr>
      <a:lvl5pPr marL="1681480" algn="l" defTabSz="840740" rtl="0" eaLnBrk="1" latinLnBrk="0" hangingPunct="1">
        <a:defRPr sz="1625" kern="1200">
          <a:solidFill>
            <a:schemeClr val="tx1"/>
          </a:solidFill>
          <a:latin typeface="+mn-lt"/>
          <a:ea typeface="+mn-ea"/>
          <a:cs typeface="+mn-cs"/>
        </a:defRPr>
      </a:lvl5pPr>
      <a:lvl6pPr marL="2101850" algn="l" defTabSz="840740" rtl="0" eaLnBrk="1" latinLnBrk="0" hangingPunct="1">
        <a:defRPr sz="1625" kern="1200">
          <a:solidFill>
            <a:schemeClr val="tx1"/>
          </a:solidFill>
          <a:latin typeface="+mn-lt"/>
          <a:ea typeface="+mn-ea"/>
          <a:cs typeface="+mn-cs"/>
        </a:defRPr>
      </a:lvl6pPr>
      <a:lvl7pPr marL="2521585" algn="l" defTabSz="840740" rtl="0" eaLnBrk="1" latinLnBrk="0" hangingPunct="1">
        <a:defRPr sz="1625" kern="1200">
          <a:solidFill>
            <a:schemeClr val="tx1"/>
          </a:solidFill>
          <a:latin typeface="+mn-lt"/>
          <a:ea typeface="+mn-ea"/>
          <a:cs typeface="+mn-cs"/>
        </a:defRPr>
      </a:lvl7pPr>
      <a:lvl8pPr marL="2941955" algn="l" defTabSz="840740" rtl="0" eaLnBrk="1" latinLnBrk="0" hangingPunct="1">
        <a:defRPr sz="1625" kern="1200">
          <a:solidFill>
            <a:schemeClr val="tx1"/>
          </a:solidFill>
          <a:latin typeface="+mn-lt"/>
          <a:ea typeface="+mn-ea"/>
          <a:cs typeface="+mn-cs"/>
        </a:defRPr>
      </a:lvl8pPr>
      <a:lvl9pPr marL="3362325" algn="l" defTabSz="840740" rtl="0" eaLnBrk="1" latinLnBrk="0" hangingPunct="1">
        <a:defRPr sz="16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Text Placeholder 2"/>
          <p:cNvSpPr>
            <a:spLocks noGrp="1"/>
          </p:cNvSpPr>
          <p:nvPr>
            <p:ph type="body" idx="1"/>
          </p:nvPr>
        </p:nvSpPr>
        <p:spPr bwMode="auto">
          <a:xfrm>
            <a:off x="566738" y="1077913"/>
            <a:ext cx="8008938"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0" tIns="52140" rIns="104280" bIns="52140" numCol="1" anchor="t" anchorCtr="0" compatLnSpc="1"/>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lvl="2"/>
            <a:endParaRPr lang="zh-CN" altLang="en-US" dirty="0" smtClean="0"/>
          </a:p>
        </p:txBody>
      </p:sp>
      <p:sp>
        <p:nvSpPr>
          <p:cNvPr id="20" name="矩形 15"/>
          <p:cNvSpPr/>
          <p:nvPr/>
        </p:nvSpPr>
        <p:spPr>
          <a:xfrm>
            <a:off x="0" y="0"/>
            <a:ext cx="1104900" cy="987425"/>
          </a:xfrm>
          <a:custGeom>
            <a:avLst/>
            <a:gdLst>
              <a:gd name="connsiteX0" fmla="*/ 0 w 4728686"/>
              <a:gd name="connsiteY0" fmla="*/ 0 h 3640183"/>
              <a:gd name="connsiteX1" fmla="*/ 4728686 w 4728686"/>
              <a:gd name="connsiteY1" fmla="*/ 0 h 3640183"/>
              <a:gd name="connsiteX2" fmla="*/ 4728686 w 4728686"/>
              <a:gd name="connsiteY2" fmla="*/ 3640183 h 3640183"/>
              <a:gd name="connsiteX3" fmla="*/ 0 w 4728686"/>
              <a:gd name="connsiteY3" fmla="*/ 3640183 h 3640183"/>
              <a:gd name="connsiteX4" fmla="*/ 0 w 4728686"/>
              <a:gd name="connsiteY4" fmla="*/ 0 h 3640183"/>
              <a:gd name="connsiteX0-1" fmla="*/ 0 w 4728686"/>
              <a:gd name="connsiteY0-2" fmla="*/ 0 h 3640183"/>
              <a:gd name="connsiteX1-3" fmla="*/ 4719977 w 4728686"/>
              <a:gd name="connsiteY1-4" fmla="*/ 287383 h 3640183"/>
              <a:gd name="connsiteX2-5" fmla="*/ 4728686 w 4728686"/>
              <a:gd name="connsiteY2-6" fmla="*/ 3640183 h 3640183"/>
              <a:gd name="connsiteX3-7" fmla="*/ 0 w 4728686"/>
              <a:gd name="connsiteY3-8" fmla="*/ 3640183 h 3640183"/>
              <a:gd name="connsiteX4-9" fmla="*/ 0 w 4728686"/>
              <a:gd name="connsiteY4-10" fmla="*/ 0 h 3640183"/>
              <a:gd name="connsiteX0-11" fmla="*/ 0 w 4719977"/>
              <a:gd name="connsiteY0-12" fmla="*/ 0 h 3640183"/>
              <a:gd name="connsiteX1-13" fmla="*/ 4719977 w 4719977"/>
              <a:gd name="connsiteY1-14" fmla="*/ 287383 h 3640183"/>
              <a:gd name="connsiteX2-15" fmla="*/ 4719977 w 4719977"/>
              <a:gd name="connsiteY2-16" fmla="*/ 3239589 h 3640183"/>
              <a:gd name="connsiteX3-17" fmla="*/ 0 w 4719977"/>
              <a:gd name="connsiteY3-18" fmla="*/ 3640183 h 3640183"/>
              <a:gd name="connsiteX4-19" fmla="*/ 0 w 4719977"/>
              <a:gd name="connsiteY4-20" fmla="*/ 0 h 3640183"/>
              <a:gd name="connsiteX0-21" fmla="*/ 0 w 4719977"/>
              <a:gd name="connsiteY0-22" fmla="*/ 0 h 3640183"/>
              <a:gd name="connsiteX1-23" fmla="*/ 4719977 w 4719977"/>
              <a:gd name="connsiteY1-24" fmla="*/ 269832 h 3640183"/>
              <a:gd name="connsiteX2-25" fmla="*/ 4719977 w 4719977"/>
              <a:gd name="connsiteY2-26" fmla="*/ 3239589 h 3640183"/>
              <a:gd name="connsiteX3-27" fmla="*/ 0 w 4719977"/>
              <a:gd name="connsiteY3-28" fmla="*/ 3640183 h 3640183"/>
              <a:gd name="connsiteX4-29" fmla="*/ 0 w 4719977"/>
              <a:gd name="connsiteY4-30" fmla="*/ 0 h 36401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9977" h="3640183">
                <a:moveTo>
                  <a:pt x="0" y="0"/>
                </a:moveTo>
                <a:lnTo>
                  <a:pt x="4719977" y="269832"/>
                </a:lnTo>
                <a:lnTo>
                  <a:pt x="4719977" y="3239589"/>
                </a:lnTo>
                <a:lnTo>
                  <a:pt x="0" y="3640183"/>
                </a:lnTo>
                <a:lnTo>
                  <a:pt x="0" y="0"/>
                </a:lnTo>
                <a:close/>
              </a:path>
            </a:pathLst>
          </a:cu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lIns="89171" tIns="44585" rIns="89171" bIns="44585"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rgbClr val="FFFFFF"/>
              </a:solidFill>
              <a:effectLst/>
              <a:uLnTx/>
              <a:uFillTx/>
              <a:latin typeface="+mn-lt"/>
              <a:ea typeface="+mn-ea"/>
              <a:cs typeface="+mn-cs"/>
            </a:endParaRPr>
          </a:p>
        </p:txBody>
      </p:sp>
      <p:sp>
        <p:nvSpPr>
          <p:cNvPr id="8" name="矩形 7"/>
          <p:cNvSpPr/>
          <p:nvPr/>
        </p:nvSpPr>
        <p:spPr>
          <a:xfrm>
            <a:off x="1193800" y="71438"/>
            <a:ext cx="7950200" cy="809625"/>
          </a:xfrm>
          <a:prstGeom prst="rect">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lIns="89171" tIns="44585" rIns="89171" bIns="44585"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25" b="0" i="0" u="none" strike="noStrike" kern="1200" cap="none" spc="0" normalizeH="0" baseline="0" noProof="0">
              <a:ln>
                <a:noFill/>
              </a:ln>
              <a:solidFill>
                <a:srgbClr val="FFFFFF"/>
              </a:solidFill>
              <a:effectLst/>
              <a:uLnTx/>
              <a:uFillTx/>
              <a:latin typeface="+mn-lt"/>
              <a:ea typeface="+mn-ea"/>
              <a:cs typeface="+mn-cs"/>
            </a:endParaRPr>
          </a:p>
        </p:txBody>
      </p:sp>
      <p:sp>
        <p:nvSpPr>
          <p:cNvPr id="2053" name="Title Placeholder 1"/>
          <p:cNvSpPr>
            <a:spLocks noGrp="1"/>
          </p:cNvSpPr>
          <p:nvPr>
            <p:ph type="title"/>
          </p:nvPr>
        </p:nvSpPr>
        <p:spPr>
          <a:xfrm>
            <a:off x="1331913" y="161925"/>
            <a:ext cx="7243762" cy="601663"/>
          </a:xfrm>
          <a:prstGeom prst="rect">
            <a:avLst/>
          </a:prstGeom>
          <a:noFill/>
          <a:ln w="9525">
            <a:noFill/>
          </a:ln>
        </p:spPr>
        <p:txBody>
          <a:bodyPr lIns="104280" tIns="52140" rIns="104280" bIns="52140" anchor="b" anchorCtr="0"/>
          <a:p>
            <a:pPr lvl="0"/>
            <a:r>
              <a:rPr lang="zh-CN" altLang="en-US" dirty="0"/>
              <a:t>单击此处编辑母版标题样式</a:t>
            </a:r>
            <a:endParaRPr lang="zh-CN" altLang="en-US" dirty="0"/>
          </a:p>
        </p:txBody>
      </p:sp>
      <p:pic>
        <p:nvPicPr>
          <p:cNvPr id="2054" name="图片 9"/>
          <p:cNvPicPr>
            <a:picLocks noChangeAspect="1"/>
          </p:cNvPicPr>
          <p:nvPr/>
        </p:nvPicPr>
        <p:blipFill>
          <a:blip r:embed="rId12"/>
          <a:stretch>
            <a:fillRect/>
          </a:stretch>
        </p:blipFill>
        <p:spPr>
          <a:xfrm>
            <a:off x="0" y="3868738"/>
            <a:ext cx="709613" cy="1282700"/>
          </a:xfrm>
          <a:prstGeom prst="rect">
            <a:avLst/>
          </a:prstGeom>
          <a:noFill/>
          <a:ln w="9525">
            <a:noFill/>
          </a:ln>
        </p:spPr>
      </p:pic>
      <p:pic>
        <p:nvPicPr>
          <p:cNvPr id="2055" name="图片 6"/>
          <p:cNvPicPr>
            <a:picLocks noChangeAspect="1"/>
          </p:cNvPicPr>
          <p:nvPr/>
        </p:nvPicPr>
        <p:blipFill>
          <a:blip r:embed="rId13"/>
          <a:stretch>
            <a:fillRect/>
          </a:stretch>
        </p:blipFill>
        <p:spPr>
          <a:xfrm>
            <a:off x="152400" y="49213"/>
            <a:ext cx="827088" cy="860425"/>
          </a:xfrm>
          <a:prstGeom prst="rect">
            <a:avLst/>
          </a:prstGeom>
          <a:noFill/>
          <a:ln w="9525">
            <a:noFill/>
          </a:ln>
        </p:spPr>
      </p:pic>
      <p:sp>
        <p:nvSpPr>
          <p:cNvPr id="9" name="矩形 8"/>
          <p:cNvSpPr/>
          <p:nvPr/>
        </p:nvSpPr>
        <p:spPr>
          <a:xfrm>
            <a:off x="-1587" y="6572250"/>
            <a:ext cx="9144000" cy="296863"/>
          </a:xfrm>
          <a:prstGeom prst="rect">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lIns="89171" tIns="44585" rIns="89171" bIns="44585"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迷你简启体" pitchFamily="65" charset="-122"/>
              <a:ea typeface="迷你简启体" pitchFamily="65" charset="-122"/>
              <a:cs typeface="+mn-cs"/>
            </a:endParaRPr>
          </a:p>
        </p:txBody>
      </p:sp>
      <p:sp>
        <p:nvSpPr>
          <p:cNvPr id="12" name="矩形 11"/>
          <p:cNvSpPr/>
          <p:nvPr/>
        </p:nvSpPr>
        <p:spPr>
          <a:xfrm>
            <a:off x="0" y="6356350"/>
            <a:ext cx="1257300" cy="501650"/>
          </a:xfrm>
          <a:custGeom>
            <a:avLst/>
            <a:gdLst>
              <a:gd name="connsiteX0" fmla="*/ 0 w 836227"/>
              <a:gd name="connsiteY0" fmla="*/ 0 h 244475"/>
              <a:gd name="connsiteX1" fmla="*/ 836227 w 836227"/>
              <a:gd name="connsiteY1" fmla="*/ 0 h 244475"/>
              <a:gd name="connsiteX2" fmla="*/ 836227 w 836227"/>
              <a:gd name="connsiteY2" fmla="*/ 244475 h 244475"/>
              <a:gd name="connsiteX3" fmla="*/ 0 w 836227"/>
              <a:gd name="connsiteY3" fmla="*/ 244475 h 244475"/>
              <a:gd name="connsiteX4" fmla="*/ 0 w 836227"/>
              <a:gd name="connsiteY4" fmla="*/ 0 h 244475"/>
              <a:gd name="connsiteX0-1" fmla="*/ 0 w 836227"/>
              <a:gd name="connsiteY0-2" fmla="*/ 320511 h 564986"/>
              <a:gd name="connsiteX1-3" fmla="*/ 289472 w 836227"/>
              <a:gd name="connsiteY1-4" fmla="*/ 0 h 564986"/>
              <a:gd name="connsiteX2-5" fmla="*/ 836227 w 836227"/>
              <a:gd name="connsiteY2-6" fmla="*/ 564986 h 564986"/>
              <a:gd name="connsiteX3-7" fmla="*/ 0 w 836227"/>
              <a:gd name="connsiteY3-8" fmla="*/ 564986 h 564986"/>
              <a:gd name="connsiteX4-9" fmla="*/ 0 w 836227"/>
              <a:gd name="connsiteY4-10" fmla="*/ 320511 h 564986"/>
              <a:gd name="connsiteX0-11" fmla="*/ 0 w 836227"/>
              <a:gd name="connsiteY0-12" fmla="*/ 150828 h 395303"/>
              <a:gd name="connsiteX1-13" fmla="*/ 251765 w 836227"/>
              <a:gd name="connsiteY1-14" fmla="*/ 0 h 395303"/>
              <a:gd name="connsiteX2-15" fmla="*/ 836227 w 836227"/>
              <a:gd name="connsiteY2-16" fmla="*/ 395303 h 395303"/>
              <a:gd name="connsiteX3-17" fmla="*/ 0 w 836227"/>
              <a:gd name="connsiteY3-18" fmla="*/ 395303 h 395303"/>
              <a:gd name="connsiteX4-19" fmla="*/ 0 w 836227"/>
              <a:gd name="connsiteY4-20" fmla="*/ 150828 h 3953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6227" h="395303">
                <a:moveTo>
                  <a:pt x="0" y="150828"/>
                </a:moveTo>
                <a:lnTo>
                  <a:pt x="251765" y="0"/>
                </a:lnTo>
                <a:lnTo>
                  <a:pt x="836227" y="395303"/>
                </a:lnTo>
                <a:lnTo>
                  <a:pt x="0" y="395303"/>
                </a:lnTo>
                <a:lnTo>
                  <a:pt x="0" y="150828"/>
                </a:lnTo>
                <a:close/>
              </a:path>
            </a:pathLst>
          </a:cu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lIns="89171" tIns="44585" rIns="89171" bIns="44585"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5" name="Footer Placeholder 4"/>
          <p:cNvSpPr>
            <a:spLocks noGrp="1"/>
          </p:cNvSpPr>
          <p:nvPr>
            <p:ph type="ftr" sz="quarter" idx="3"/>
          </p:nvPr>
        </p:nvSpPr>
        <p:spPr>
          <a:xfrm>
            <a:off x="2765425" y="6591300"/>
            <a:ext cx="3086100" cy="222250"/>
          </a:xfrm>
          <a:prstGeom prst="rect">
            <a:avLst/>
          </a:prstGeom>
        </p:spPr>
        <p:txBody>
          <a:bodyPr vert="horz" lIns="104280" tIns="52140" rIns="104280" bIns="52140" rtlCol="0" anchor="ctr"/>
          <a:lstStyle>
            <a:lvl1pPr algn="ctr" eaLnBrk="1" hangingPunct="1">
              <a:defRPr sz="1110">
                <a:solidFill>
                  <a:srgbClr val="EAF5FC">
                    <a:lumMod val="90000"/>
                  </a:srgbClr>
                </a:solidFill>
                <a:latin typeface="迷你简启体" pitchFamily="65" charset="-122"/>
                <a:ea typeface="迷你简启体" pitchFamily="65"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0" i="0" u="none" strike="noStrike" kern="1200" cap="none" spc="0" normalizeH="0" baseline="0" noProof="0">
                <a:ln>
                  <a:noFill/>
                </a:ln>
                <a:solidFill>
                  <a:srgbClr val="EAF5FC">
                    <a:lumMod val="90000"/>
                  </a:srgbClr>
                </a:solidFill>
                <a:effectLst/>
                <a:uLnTx/>
                <a:uFillTx/>
                <a:latin typeface="迷你简启体" pitchFamily="65" charset="-122"/>
                <a:ea typeface="迷你简启体" pitchFamily="65" charset="-122"/>
                <a:cs typeface="+mn-cs"/>
              </a:rPr>
              <a:t>大学计算机基础</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
        <p:nvSpPr>
          <p:cNvPr id="6" name="Slide Number Placeholder 5"/>
          <p:cNvSpPr>
            <a:spLocks noGrp="1"/>
          </p:cNvSpPr>
          <p:nvPr>
            <p:ph type="sldNum" sz="quarter" idx="4"/>
          </p:nvPr>
        </p:nvSpPr>
        <p:spPr>
          <a:xfrm>
            <a:off x="112713" y="6484938"/>
            <a:ext cx="458788" cy="365125"/>
          </a:xfrm>
          <a:prstGeom prst="rect">
            <a:avLst/>
          </a:prstGeom>
        </p:spPr>
        <p:txBody>
          <a:bodyPr vert="horz" wrap="square" lIns="104280" tIns="52140" rIns="104280" bIns="52140" numCol="1" anchor="ctr" anchorCtr="0" compatLnSpc="1"/>
          <a:lstStyle>
            <a:lvl1pPr algn="r">
              <a:defRPr sz="1100">
                <a:solidFill>
                  <a:srgbClr val="BFE1F6"/>
                </a:solidFill>
              </a:defRPr>
            </a:lvl1pPr>
          </a:lstStyle>
          <a:p>
            <a:pPr lvl="0" eaLnBrk="1" hangingPunct="1">
              <a:buNone/>
            </a:pPr>
            <a:fld id="{9A0DB2DC-4C9A-4742-B13C-FB6460FD3503}" type="slidenum">
              <a:rPr lang="ko-KR" altLang="en-US" dirty="0">
                <a:latin typeface="Times New Roman" panose="02020603050405020304" pitchFamily="18" charset="0"/>
              </a:rPr>
            </a:fld>
            <a:endParaRPr lang="ko-KR" altLang="en-US" dirty="0">
              <a:latin typeface="Times New Roman" panose="02020603050405020304" pitchFamily="18" charset="0"/>
            </a:endParaRPr>
          </a:p>
        </p:txBody>
      </p:sp>
      <p:sp>
        <p:nvSpPr>
          <p:cNvPr id="4" name="Date Placeholder 3"/>
          <p:cNvSpPr>
            <a:spLocks noGrp="1"/>
          </p:cNvSpPr>
          <p:nvPr>
            <p:ph type="dt" sz="half" idx="2"/>
          </p:nvPr>
        </p:nvSpPr>
        <p:spPr>
          <a:xfrm>
            <a:off x="1519238" y="6519863"/>
            <a:ext cx="1041400" cy="365125"/>
          </a:xfrm>
          <a:prstGeom prst="rect">
            <a:avLst/>
          </a:prstGeom>
        </p:spPr>
        <p:txBody>
          <a:bodyPr vert="horz" lIns="104280" tIns="52140" rIns="104280" bIns="52140" rtlCol="0" anchor="ctr"/>
          <a:lstStyle>
            <a:lvl1pPr algn="l" eaLnBrk="1" hangingPunct="1">
              <a:defRPr sz="1110">
                <a:solidFill>
                  <a:srgbClr val="FFFFFF">
                    <a:lumMod val="65000"/>
                  </a:srgbClr>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123A05F-DF4C-4ED2-936D-2909B9EBA5D1}" type="datetime1">
              <a:rPr kumimoji="0" lang="en-US" altLang="zh-CN" sz="1110" b="0" i="0" u="none" strike="noStrike" kern="1200" cap="none" spc="0" normalizeH="0" baseline="0" noProof="0">
                <a:ln>
                  <a:noFill/>
                </a:ln>
                <a:solidFill>
                  <a:srgbClr val="FFFFFF">
                    <a:lumMod val="65000"/>
                  </a:srgbClr>
                </a:solidFill>
                <a:effectLst/>
                <a:uLnTx/>
                <a:uFillTx/>
                <a:latin typeface="Times New Roman" panose="02020603050405020304" pitchFamily="18" charset="0"/>
                <a:ea typeface="+mn-ea"/>
                <a:cs typeface="+mn-cs"/>
              </a:rPr>
            </a:fld>
            <a:endParaRPr kumimoji="0" lang="en-US" sz="111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mn-ea"/>
              <a:cs typeface="+mn-cs"/>
            </a:endParaRPr>
          </a:p>
        </p:txBody>
      </p:sp>
      <p:sp>
        <p:nvSpPr>
          <p:cNvPr id="13" name="菱形 12"/>
          <p:cNvSpPr/>
          <p:nvPr/>
        </p:nvSpPr>
        <p:spPr>
          <a:xfrm>
            <a:off x="6351588" y="6475413"/>
            <a:ext cx="185738" cy="185738"/>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9171" tIns="44585" rIns="89171" bIns="44585"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4" name="矩形 13"/>
          <p:cNvSpPr/>
          <p:nvPr/>
        </p:nvSpPr>
        <p:spPr>
          <a:xfrm>
            <a:off x="6565900" y="6599238"/>
            <a:ext cx="2178050" cy="261938"/>
          </a:xfrm>
          <a:prstGeom prst="rect">
            <a:avLst/>
          </a:prstGeom>
        </p:spPr>
        <p:txBody>
          <a:bodyPr wrap="none" lIns="89171" tIns="44585" rIns="89171" bIns="44585">
            <a:spAutoFit/>
          </a:bodyPr>
          <a:lstStyle/>
          <a:p>
            <a:pPr marL="0" marR="0" lvl="0" indent="0" algn="ctr" defTabSz="762635" rtl="0" eaLnBrk="1" fontAlgn="auto" latinLnBrk="0" hangingPunct="1">
              <a:lnSpc>
                <a:spcPct val="100000"/>
              </a:lnSpc>
              <a:spcBef>
                <a:spcPts val="0"/>
              </a:spcBef>
              <a:spcAft>
                <a:spcPts val="0"/>
              </a:spcAft>
              <a:buClrTx/>
              <a:buSzTx/>
              <a:buFontTx/>
              <a:buNone/>
              <a:defRPr/>
            </a:pPr>
            <a:r>
              <a:rPr kumimoji="0" lang="zh-CN" altLang="en-US"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rPr>
              <a:t>宜宾学院计算机与信息工程学院</a:t>
            </a:r>
            <a:endParaRPr kumimoji="0" lang="en-US" altLang="zh-CN" sz="1110" b="0" i="0" u="none" strike="noStrike" kern="1200" cap="none" spc="0" normalizeH="0" baseline="0" noProof="0" dirty="0">
              <a:ln>
                <a:noFill/>
              </a:ln>
              <a:solidFill>
                <a:srgbClr val="EAF5FC">
                  <a:lumMod val="90000"/>
                </a:srgbClr>
              </a:solidFill>
              <a:effectLst/>
              <a:uLnTx/>
              <a:uFillTx/>
              <a:latin typeface="迷你简启体" pitchFamily="65" charset="-122"/>
              <a:ea typeface="迷你简启体" pitchFamily="65"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advClick="0">
    <p:fade/>
  </p:transition>
  <p:timing>
    <p:tnLst>
      <p:par>
        <p:cTn id="1" dur="indefinite" restart="never" nodeType="tmRoot"/>
      </p:par>
    </p:tnLst>
  </p:timing>
  <p:hf sldNum="0" hdr="0" ftr="0" dt="0"/>
  <p:txStyles>
    <p:titleStyle>
      <a:lvl1pPr algn="ctr" defTabSz="838200" rtl="0" eaLnBrk="0" fontAlgn="base" hangingPunct="0">
        <a:lnSpc>
          <a:spcPct val="90000"/>
        </a:lnSpc>
        <a:spcBef>
          <a:spcPct val="0"/>
        </a:spcBef>
        <a:spcAft>
          <a:spcPct val="0"/>
        </a:spcAft>
        <a:defRPr sz="2500" b="1" kern="1200">
          <a:solidFill>
            <a:schemeClr val="bg1"/>
          </a:solidFill>
          <a:latin typeface="+mj-lt"/>
          <a:ea typeface="+mj-ea"/>
          <a:cs typeface="+mj-cs"/>
        </a:defRPr>
      </a:lvl1pPr>
      <a:lvl2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2pPr>
      <a:lvl3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3pPr>
      <a:lvl4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4pPr>
      <a:lvl5pPr algn="ctr" defTabSz="838200" rtl="0" eaLnBrk="0" fontAlgn="base" hangingPunct="0">
        <a:lnSpc>
          <a:spcPct val="90000"/>
        </a:lnSpc>
        <a:spcBef>
          <a:spcPct val="0"/>
        </a:spcBef>
        <a:spcAft>
          <a:spcPct val="0"/>
        </a:spcAft>
        <a:defRPr sz="2500" b="1">
          <a:solidFill>
            <a:schemeClr val="bg1"/>
          </a:solidFill>
          <a:latin typeface="Arial Black" panose="020B0A04020102020204" pitchFamily="34" charset="0"/>
          <a:ea typeface="微软雅黑" panose="020B0503020204020204" pitchFamily="34" charset="-122"/>
        </a:defRPr>
      </a:lvl5pPr>
      <a:lvl6pPr marL="445770" algn="ctr" defTabSz="838835"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6pPr>
      <a:lvl7pPr marL="891540" algn="ctr" defTabSz="838835"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7pPr>
      <a:lvl8pPr marL="1337310" algn="ctr" defTabSz="838835"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8pPr>
      <a:lvl9pPr marL="1783715" algn="ctr" defTabSz="838835" rtl="0" eaLnBrk="1" fontAlgn="base" hangingPunct="1">
        <a:lnSpc>
          <a:spcPct val="90000"/>
        </a:lnSpc>
        <a:spcBef>
          <a:spcPct val="0"/>
        </a:spcBef>
        <a:spcAft>
          <a:spcPct val="0"/>
        </a:spcAft>
        <a:defRPr sz="2565" b="1">
          <a:solidFill>
            <a:schemeClr val="bg1"/>
          </a:solidFill>
          <a:latin typeface="Arial Black" panose="020B0A04020102020204" pitchFamily="34" charset="0"/>
          <a:ea typeface="微软雅黑" panose="020B0503020204020204" pitchFamily="34" charset="-122"/>
        </a:defRPr>
      </a:lvl9pPr>
    </p:titleStyle>
    <p:bodyStyle>
      <a:lvl1pPr marL="327025" indent="327025" algn="l" defTabSz="838200" rtl="0" eaLnBrk="0" fontAlgn="base" hangingPunct="0">
        <a:lnSpc>
          <a:spcPct val="135000"/>
        </a:lnSpc>
        <a:spcBef>
          <a:spcPts val="775"/>
        </a:spcBef>
        <a:spcAft>
          <a:spcPct val="0"/>
        </a:spcAft>
        <a:buClr>
          <a:srgbClr val="002060"/>
        </a:buClr>
        <a:buSzPct val="80000"/>
        <a:buFont typeface="Wingdings" panose="05000000000000000000" pitchFamily="2" charset="2"/>
        <a:buChar char="u"/>
        <a:defRPr lang="zh-CN" altLang="en-US" sz="2700" b="1" kern="1200" dirty="0">
          <a:solidFill>
            <a:srgbClr val="0F476A"/>
          </a:solidFill>
          <a:latin typeface="+mn-lt"/>
          <a:ea typeface="+mn-ea"/>
          <a:cs typeface="+mn-cs"/>
        </a:defRPr>
      </a:lvl1pPr>
      <a:lvl2pPr marL="784225" indent="-138430" algn="l" defTabSz="838200" rtl="0" eaLnBrk="0" fontAlgn="base" hangingPunct="0">
        <a:lnSpc>
          <a:spcPct val="130000"/>
        </a:lnSpc>
        <a:spcBef>
          <a:spcPts val="690"/>
        </a:spcBef>
        <a:spcAft>
          <a:spcPct val="0"/>
        </a:spcAft>
        <a:buFont typeface="Wingdings" panose="05000000000000000000" pitchFamily="2" charset="2"/>
        <a:buChar char="Ø"/>
        <a:defRPr lang="zh-CN" altLang="en-US" sz="2500" b="1" kern="1200" dirty="0">
          <a:solidFill>
            <a:srgbClr val="116286"/>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1052830" indent="104775" algn="l" defTabSz="838200" rtl="0" eaLnBrk="0" fontAlgn="base" hangingPunct="0">
        <a:lnSpc>
          <a:spcPct val="120000"/>
        </a:lnSpc>
        <a:spcBef>
          <a:spcPts val="390"/>
        </a:spcBef>
        <a:spcAft>
          <a:spcPct val="0"/>
        </a:spcAft>
        <a:buFont typeface="Wingdings" panose="05000000000000000000" pitchFamily="2" charset="2"/>
        <a:buChar char="ü"/>
        <a:defRPr lang="zh-CN" altLang="en-US" sz="2300" b="1" kern="1200" dirty="0">
          <a:solidFill>
            <a:srgbClr val="352973"/>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3pPr>
      <a:lvl4pPr marL="1487805" indent="138430" algn="l" defTabSz="838200" rtl="0" eaLnBrk="0" fontAlgn="base" hangingPunct="0">
        <a:lnSpc>
          <a:spcPct val="90000"/>
        </a:lnSpc>
        <a:spcBef>
          <a:spcPts val="490"/>
        </a:spcBef>
        <a:spcAft>
          <a:spcPct val="0"/>
        </a:spcAft>
        <a:buFont typeface="Arial" panose="020B0604020202020204" pitchFamily="34" charset="0"/>
        <a:buChar char="•"/>
        <a:defRPr lang="en-US" altLang="zh-CN" sz="1900" b="1" kern="1200" dirty="0">
          <a:solidFill>
            <a:srgbClr val="352973"/>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mn-cs"/>
        </a:defRPr>
      </a:lvl4pPr>
      <a:lvl5pPr marL="1889125" indent="-208280" algn="l" defTabSz="838200" rtl="0" eaLnBrk="0" fontAlgn="base" hangingPunct="0">
        <a:lnSpc>
          <a:spcPct val="90000"/>
        </a:lnSpc>
        <a:spcBef>
          <a:spcPts val="465"/>
        </a:spcBef>
        <a:spcAft>
          <a:spcPct val="0"/>
        </a:spcAft>
        <a:buFont typeface="Arial" panose="020B0604020202020204" pitchFamily="34" charset="0"/>
        <a:buChar char="•"/>
        <a:defRPr sz="1500" kern="1200">
          <a:solidFill>
            <a:srgbClr val="7F7F7F"/>
          </a:solidFill>
          <a:latin typeface="+mn-lt"/>
          <a:ea typeface="+mn-ea"/>
          <a:cs typeface="+mn-cs"/>
        </a:defRPr>
      </a:lvl5pPr>
      <a:lvl6pPr marL="231140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6pPr>
      <a:lvl7pPr marL="273177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7pPr>
      <a:lvl8pPr marL="3152140"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8pPr>
      <a:lvl9pPr marL="3571875" indent="-210185" algn="l" defTabSz="840740" rtl="0" eaLnBrk="1" latinLnBrk="0" hangingPunct="1">
        <a:lnSpc>
          <a:spcPct val="90000"/>
        </a:lnSpc>
        <a:spcBef>
          <a:spcPts val="460"/>
        </a:spcBef>
        <a:buFont typeface="Arial" panose="020B0604020202020204" pitchFamily="34" charset="0"/>
        <a:buChar char="•"/>
        <a:defRPr sz="1625" kern="1200">
          <a:solidFill>
            <a:schemeClr val="tx1"/>
          </a:solidFill>
          <a:latin typeface="+mn-lt"/>
          <a:ea typeface="+mn-ea"/>
          <a:cs typeface="+mn-cs"/>
        </a:defRPr>
      </a:lvl9pPr>
    </p:bodyStyle>
    <p:otherStyle>
      <a:defPPr>
        <a:defRPr lang="en-US"/>
      </a:defPPr>
      <a:lvl1pPr marL="0" algn="l" defTabSz="840740" rtl="0" eaLnBrk="1" latinLnBrk="0" hangingPunct="1">
        <a:defRPr sz="1625" kern="1200">
          <a:solidFill>
            <a:schemeClr val="tx1"/>
          </a:solidFill>
          <a:latin typeface="+mn-lt"/>
          <a:ea typeface="+mn-ea"/>
          <a:cs typeface="+mn-cs"/>
        </a:defRPr>
      </a:lvl1pPr>
      <a:lvl2pPr marL="420370" algn="l" defTabSz="840740" rtl="0" eaLnBrk="1" latinLnBrk="0" hangingPunct="1">
        <a:defRPr sz="1625" kern="1200">
          <a:solidFill>
            <a:schemeClr val="tx1"/>
          </a:solidFill>
          <a:latin typeface="+mn-lt"/>
          <a:ea typeface="+mn-ea"/>
          <a:cs typeface="+mn-cs"/>
        </a:defRPr>
      </a:lvl2pPr>
      <a:lvl3pPr marL="840740" algn="l" defTabSz="840740" rtl="0" eaLnBrk="1" latinLnBrk="0" hangingPunct="1">
        <a:defRPr sz="1625" kern="1200">
          <a:solidFill>
            <a:schemeClr val="tx1"/>
          </a:solidFill>
          <a:latin typeface="+mn-lt"/>
          <a:ea typeface="+mn-ea"/>
          <a:cs typeface="+mn-cs"/>
        </a:defRPr>
      </a:lvl3pPr>
      <a:lvl4pPr marL="1260475" algn="l" defTabSz="840740" rtl="0" eaLnBrk="1" latinLnBrk="0" hangingPunct="1">
        <a:defRPr sz="1625" kern="1200">
          <a:solidFill>
            <a:schemeClr val="tx1"/>
          </a:solidFill>
          <a:latin typeface="+mn-lt"/>
          <a:ea typeface="+mn-ea"/>
          <a:cs typeface="+mn-cs"/>
        </a:defRPr>
      </a:lvl4pPr>
      <a:lvl5pPr marL="1680845" algn="l" defTabSz="840740" rtl="0" eaLnBrk="1" latinLnBrk="0" hangingPunct="1">
        <a:defRPr sz="1625" kern="1200">
          <a:solidFill>
            <a:schemeClr val="tx1"/>
          </a:solidFill>
          <a:latin typeface="+mn-lt"/>
          <a:ea typeface="+mn-ea"/>
          <a:cs typeface="+mn-cs"/>
        </a:defRPr>
      </a:lvl5pPr>
      <a:lvl6pPr marL="2101215" algn="l" defTabSz="840740" rtl="0" eaLnBrk="1" latinLnBrk="0" hangingPunct="1">
        <a:defRPr sz="1625" kern="1200">
          <a:solidFill>
            <a:schemeClr val="tx1"/>
          </a:solidFill>
          <a:latin typeface="+mn-lt"/>
          <a:ea typeface="+mn-ea"/>
          <a:cs typeface="+mn-cs"/>
        </a:defRPr>
      </a:lvl6pPr>
      <a:lvl7pPr marL="2521585" algn="l" defTabSz="840740" rtl="0" eaLnBrk="1" latinLnBrk="0" hangingPunct="1">
        <a:defRPr sz="1625" kern="1200">
          <a:solidFill>
            <a:schemeClr val="tx1"/>
          </a:solidFill>
          <a:latin typeface="+mn-lt"/>
          <a:ea typeface="+mn-ea"/>
          <a:cs typeface="+mn-cs"/>
        </a:defRPr>
      </a:lvl7pPr>
      <a:lvl8pPr marL="2941955" algn="l" defTabSz="840740" rtl="0" eaLnBrk="1" latinLnBrk="0" hangingPunct="1">
        <a:defRPr sz="1625" kern="1200">
          <a:solidFill>
            <a:schemeClr val="tx1"/>
          </a:solidFill>
          <a:latin typeface="+mn-lt"/>
          <a:ea typeface="+mn-ea"/>
          <a:cs typeface="+mn-cs"/>
        </a:defRPr>
      </a:lvl8pPr>
      <a:lvl9pPr marL="3361690" algn="l" defTabSz="840740" rtl="0" eaLnBrk="1" latinLnBrk="0" hangingPunct="1">
        <a:defRPr sz="16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image" Target="../media/image30.w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en.wikipedia.org/wiki/Image:Kanizsa_triangle.svg"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w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w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21" name="Rectangle 2"/>
          <p:cNvSpPr>
            <a:spLocks noGrp="1" noChangeArrowheads="1"/>
          </p:cNvSpPr>
          <p:nvPr>
            <p:ph type="ctrTitle"/>
          </p:nvPr>
        </p:nvSpPr>
        <p:spPr>
          <a:xfrm>
            <a:off x="1724025" y="2708275"/>
            <a:ext cx="7632700" cy="1470025"/>
          </a:xfrm>
        </p:spPr>
        <p:txBody>
          <a:bodyPr vert="horz" wrap="square" lIns="104296" tIns="52148" rIns="104296" bIns="52148" numCol="1" anchor="b" anchorCtr="0" compatLnSpc="1">
            <a:normAutofit/>
          </a:bodyPr>
          <a:lstStyle/>
          <a:p>
            <a:pPr marL="0" marR="0" lvl="0" indent="0" algn="ctr" defTabSz="839470" rtl="0" eaLnBrk="1" fontAlgn="base" latinLnBrk="0" hangingPunct="1">
              <a:lnSpc>
                <a:spcPct val="110000"/>
              </a:lnSpc>
              <a:spcBef>
                <a:spcPct val="0"/>
              </a:spcBef>
              <a:spcAft>
                <a:spcPct val="0"/>
              </a:spcAft>
              <a:buClrTx/>
              <a:buSzTx/>
              <a:buFontTx/>
              <a:buNone/>
              <a:defRPr/>
            </a:pPr>
            <a:r>
              <a:rPr kumimoji="0" lang="zh-CN" altLang="en-US" sz="2650" b="1" i="0" u="none" strike="noStrike" kern="1200" cap="none" spc="0" normalizeH="0" baseline="0" noProof="0" dirty="0" smtClean="0">
                <a:ln w="14605">
                  <a:noFill/>
                </a:ln>
                <a:solidFill>
                  <a:schemeClr val="bg1"/>
                </a:solidFill>
                <a:effectLst/>
                <a:uLnTx/>
                <a:uFillTx/>
                <a:latin typeface="+mj-lt"/>
                <a:ea typeface="+mj-ea"/>
                <a:cs typeface="+mj-cs"/>
              </a:rPr>
              <a:t>第</a:t>
            </a:r>
            <a:r>
              <a:rPr kumimoji="0" lang="en-US" altLang="zh-CN" sz="2650" b="1" i="0" u="none" strike="noStrike" kern="1200" cap="none" spc="0" normalizeH="0" baseline="0" noProof="0" dirty="0" smtClean="0">
                <a:ln w="14605">
                  <a:noFill/>
                </a:ln>
                <a:solidFill>
                  <a:schemeClr val="bg1"/>
                </a:solidFill>
                <a:effectLst/>
                <a:uLnTx/>
                <a:uFillTx/>
                <a:latin typeface="+mj-lt"/>
                <a:ea typeface="+mj-ea"/>
                <a:cs typeface="+mj-cs"/>
              </a:rPr>
              <a:t>2</a:t>
            </a:r>
            <a:r>
              <a:rPr kumimoji="0" lang="zh-CN" altLang="en-US" sz="2650" b="1" i="0" u="none" strike="noStrike" kern="1200" cap="none" spc="0" normalizeH="0" baseline="0" noProof="0" dirty="0" smtClean="0">
                <a:ln w="14605">
                  <a:noFill/>
                </a:ln>
                <a:solidFill>
                  <a:schemeClr val="bg1"/>
                </a:solidFill>
                <a:effectLst/>
                <a:uLnTx/>
                <a:uFillTx/>
                <a:latin typeface="+mj-lt"/>
                <a:ea typeface="+mj-ea"/>
                <a:cs typeface="+mj-cs"/>
              </a:rPr>
              <a:t>章</a:t>
            </a:r>
            <a:r>
              <a:rPr kumimoji="0" lang="en-US" altLang="zh-CN" sz="2650" b="1" i="0" u="none" strike="noStrike" kern="1200" cap="none" spc="0" normalizeH="0" baseline="0" noProof="0" dirty="0" smtClean="0">
                <a:ln w="14605">
                  <a:noFill/>
                </a:ln>
                <a:solidFill>
                  <a:schemeClr val="bg1"/>
                </a:solidFill>
                <a:effectLst/>
                <a:uLnTx/>
                <a:uFillTx/>
                <a:latin typeface="+mj-lt"/>
                <a:ea typeface="+mj-ea"/>
                <a:cs typeface="+mj-cs"/>
              </a:rPr>
              <a:t> </a:t>
            </a:r>
            <a:r>
              <a:rPr kumimoji="0" lang="zh-CN" altLang="en-US" sz="2650" b="1" i="0" u="none" strike="noStrike" kern="1200" cap="none" spc="0" normalizeH="0" baseline="0" noProof="0" dirty="0" smtClean="0">
                <a:ln w="14605">
                  <a:noFill/>
                </a:ln>
                <a:solidFill>
                  <a:schemeClr val="bg1"/>
                </a:solidFill>
                <a:effectLst/>
                <a:uLnTx/>
                <a:uFillTx/>
                <a:latin typeface="+mj-lt"/>
                <a:ea typeface="+mj-ea"/>
                <a:cs typeface="+mj-cs"/>
              </a:rPr>
              <a:t>人机交互基础知识</a:t>
            </a:r>
            <a:r>
              <a:rPr kumimoji="0" lang="zh-CN" altLang="en-US" sz="700" b="1" i="0" u="none" strike="noStrike" kern="1200" cap="none" spc="0" normalizeH="0" baseline="0" noProof="0" dirty="0" smtClean="0">
                <a:ln w="14605">
                  <a:noFill/>
                </a:ln>
                <a:solidFill>
                  <a:srgbClr val="002060"/>
                </a:solidFill>
                <a:effectLst/>
                <a:uLnTx/>
                <a:uFillTx/>
                <a:latin typeface="+mj-lt"/>
                <a:ea typeface="+mj-ea"/>
                <a:cs typeface="+mj-cs"/>
              </a:rPr>
              <a:t> </a:t>
            </a:r>
            <a:br>
              <a:rPr kumimoji="0" lang="zh-CN" altLang="en-US" sz="2800" b="1" i="0" u="none" strike="noStrike" kern="1200" cap="none" spc="0" normalizeH="0" baseline="0" noProof="0" dirty="0" smtClean="0">
                <a:ln w="14605">
                  <a:noFill/>
                </a:ln>
                <a:solidFill>
                  <a:srgbClr val="002060"/>
                </a:solidFill>
                <a:effectLst/>
                <a:uLnTx/>
                <a:uFillTx/>
                <a:latin typeface="+mj-lt"/>
                <a:ea typeface="+mj-ea"/>
                <a:cs typeface="+mj-cs"/>
              </a:rPr>
            </a:br>
            <a:endParaRPr kumimoji="0" lang="zh-CN" altLang="en-US" sz="1600" b="1" i="0" u="none" strike="noStrike" kern="1200" cap="none" spc="0" normalizeH="0" baseline="0" noProof="0" dirty="0" smtClean="0">
              <a:ln w="14605">
                <a:noFill/>
              </a:ln>
              <a:solidFill>
                <a:srgbClr val="002060"/>
              </a:solidFill>
              <a:effectLst/>
              <a:uLnTx/>
              <a:uFillTx/>
              <a:latin typeface="+mj-lt"/>
              <a:ea typeface="+mj-ea"/>
              <a:cs typeface="+mj-cs"/>
            </a:endParaRPr>
          </a:p>
        </p:txBody>
      </p:sp>
      <p:sp>
        <p:nvSpPr>
          <p:cNvPr id="13315" name="页脚占位符 4"/>
          <p:cNvSpPr txBox="1">
            <a:spLocks noGrp="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296" tIns="52148" rIns="104296" bIns="52148" numCol="1" rtlCol="0" anchor="ctr" anchorCtr="0" compatLnSpc="1"/>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tx1"/>
                </a:solidFill>
                <a:effectLst/>
                <a:uLnTx/>
                <a:uFillTx/>
                <a:latin typeface="华文隶书" panose="02010800040101010101" pitchFamily="2" charset="-122"/>
                <a:ea typeface="华文隶书" panose="02010800040101010101" pitchFamily="2" charset="-122"/>
                <a:cs typeface="+mn-cs"/>
              </a:rPr>
              <a:t>宜宾学院  人机交互的软件工程方法</a:t>
            </a: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3" name="灯片编号占位符 1"/>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17414" name="Rectangle 19"/>
          <p:cNvSpPr/>
          <p:nvPr/>
        </p:nvSpPr>
        <p:spPr>
          <a:xfrm>
            <a:off x="611188" y="6237288"/>
            <a:ext cx="8208962" cy="360362"/>
          </a:xfrm>
          <a:prstGeom prst="rect">
            <a:avLst/>
          </a:prstGeom>
          <a:solidFill>
            <a:schemeClr val="bg1"/>
          </a:solidFill>
          <a:ln w="9525">
            <a:noFill/>
          </a:ln>
        </p:spPr>
        <p:txBody>
          <a:bodyPr wrap="none" anchor="ctr" anchorCtr="0"/>
          <a:p>
            <a:pPr algn="ctr" eaLnBrk="1" hangingPunct="1"/>
            <a:endParaRPr lang="zh-CN" altLang="en-US" dirty="0">
              <a:latin typeface="Times New Roman" panose="02020603050405020304" pitchFamily="18" charset="0"/>
            </a:endParaRPr>
          </a:p>
        </p:txBody>
      </p:sp>
      <p:sp>
        <p:nvSpPr>
          <p:cNvPr id="17415" name="Rectangle 20"/>
          <p:cNvSpPr/>
          <p:nvPr/>
        </p:nvSpPr>
        <p:spPr>
          <a:xfrm>
            <a:off x="0" y="1096963"/>
            <a:ext cx="9144000" cy="146050"/>
          </a:xfrm>
          <a:prstGeom prst="rect">
            <a:avLst/>
          </a:prstGeom>
          <a:solidFill>
            <a:schemeClr val="bg1"/>
          </a:solidFill>
          <a:ln w="9525">
            <a:noFill/>
          </a:ln>
        </p:spPr>
        <p:txBody>
          <a:bodyPr wrap="none" anchor="ctr" anchorCtr="0"/>
          <a:p>
            <a:pPr algn="ctr" eaLnBrk="1" hangingPunct="1"/>
            <a:endParaRPr lang="zh-CN" altLang="en-US" dirty="0">
              <a:latin typeface="Times New Roman" panose="02020603050405020304" pitchFamily="18" charset="0"/>
            </a:endParaRPr>
          </a:p>
        </p:txBody>
      </p:sp>
    </p:spTree>
  </p:cSld>
  <p:clrMapOvr>
    <a:masterClrMapping/>
  </p:clrMapOvr>
  <p:transition spd="med" advClick="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2.3.3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基于表格的界面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0243" name="Rectangle 3"/>
          <p:cNvSpPr>
            <a:spLocks noGrp="1" noChangeArrowheads="1"/>
          </p:cNvSpPr>
          <p:nvPr>
            <p:ph idx="1" hasCustomPrompt="1"/>
          </p:nvPr>
        </p:nvSpPr>
        <p:spPr>
          <a:xfrm>
            <a:off x="481013" y="1233488"/>
            <a:ext cx="8351838" cy="2663825"/>
          </a:xfrm>
        </p:spPr>
        <p:txBody>
          <a:bodyPr vert="horz" wrap="square" lIns="104296" tIns="52148" rIns="104296" bIns="52148" numCol="1" anchor="t" anchorCtr="0" compatLnSpc="1"/>
          <a:lstStyle/>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显示给用户的是一个表格，里面有一些需要用户填写的空格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endPar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dirty="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dirty="0">
              <a:ln>
                <a:noFill/>
              </a:ln>
              <a:solidFill>
                <a:schemeClr val="bg2"/>
              </a:solidFill>
              <a:effectLst/>
              <a:uLnTx/>
              <a:uFillTx/>
              <a:latin typeface="迷你简大标宋" pitchFamily="65" charset="-122"/>
              <a:ea typeface="迷你简大标宋" pitchFamily="65" charset="-122"/>
              <a:cs typeface="+mn-cs"/>
            </a:endParaRPr>
          </a:p>
        </p:txBody>
      </p:sp>
      <p:sp>
        <p:nvSpPr>
          <p:cNvPr id="2560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25606" name="Picture 4"/>
          <p:cNvPicPr>
            <a:picLocks noChangeAspect="1"/>
          </p:cNvPicPr>
          <p:nvPr/>
        </p:nvPicPr>
        <p:blipFill>
          <a:blip r:embed="rId1"/>
          <a:stretch>
            <a:fillRect/>
          </a:stretch>
        </p:blipFill>
        <p:spPr>
          <a:xfrm>
            <a:off x="1187450" y="2133600"/>
            <a:ext cx="2962275" cy="1374775"/>
          </a:xfrm>
          <a:prstGeom prst="rect">
            <a:avLst/>
          </a:prstGeom>
          <a:noFill/>
          <a:ln w="9525">
            <a:noFill/>
          </a:ln>
        </p:spPr>
      </p:pic>
      <p:pic>
        <p:nvPicPr>
          <p:cNvPr id="25607" name="Picture 5"/>
          <p:cNvPicPr>
            <a:picLocks noChangeAspect="1"/>
          </p:cNvPicPr>
          <p:nvPr/>
        </p:nvPicPr>
        <p:blipFill>
          <a:blip r:embed="rId2"/>
          <a:stretch>
            <a:fillRect/>
          </a:stretch>
        </p:blipFill>
        <p:spPr>
          <a:xfrm>
            <a:off x="4932363" y="2400300"/>
            <a:ext cx="3094037" cy="841375"/>
          </a:xfrm>
          <a:prstGeom prst="rect">
            <a:avLst/>
          </a:prstGeom>
          <a:noFill/>
          <a:ln w="9525">
            <a:noFill/>
          </a:ln>
        </p:spPr>
      </p:pic>
      <p:sp>
        <p:nvSpPr>
          <p:cNvPr id="26632" name="Rectangle 6"/>
          <p:cNvSpPr>
            <a:spLocks noChangeArrowheads="1"/>
          </p:cNvSpPr>
          <p:nvPr/>
        </p:nvSpPr>
        <p:spPr bwMode="auto">
          <a:xfrm>
            <a:off x="468313" y="4076700"/>
            <a:ext cx="39592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marR="0" lvl="0" indent="-609600" algn="l" defTabSz="914400" rtl="0" eaLnBrk="0" fontAlgn="base" latinLnBrk="0" hangingPunct="0">
              <a:lnSpc>
                <a:spcPct val="80000"/>
              </a:lnSpc>
              <a:spcBef>
                <a:spcPct val="20000"/>
              </a:spcBef>
              <a:spcAft>
                <a:spcPct val="0"/>
              </a:spcAft>
              <a:buClr>
                <a:schemeClr val="accent1"/>
              </a:buClr>
              <a:buSzPct val="7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优点</a:t>
            </a:r>
            <a:endParaRPr kumimoji="0"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990600" marR="0" lvl="1" indent="-533400"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简化数据输入；</a:t>
            </a:r>
            <a:endPar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990600" marR="0" lvl="1" indent="-533400"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只需识别无需学习；</a:t>
            </a:r>
            <a:endPar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990600" marR="0" lvl="1" indent="-533400" algn="l" defTabSz="914400" rtl="0" eaLnBrk="0" fontAlgn="base" latinLnBrk="0" hangingPunct="0">
              <a:lnSpc>
                <a:spcPct val="80000"/>
              </a:lnSpc>
              <a:spcBef>
                <a:spcPct val="20000"/>
              </a:spcBef>
              <a:spcAft>
                <a:spcPct val="0"/>
              </a:spcAft>
              <a:buClr>
                <a:schemeClr val="hlink"/>
              </a:buClr>
              <a:buSzPct val="65000"/>
              <a:buFont typeface="Wingdings" panose="05000000000000000000" pitchFamily="2" charset="2"/>
              <a:buChar char="¡"/>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特别适合于日常文书处理等需要键入大量数据的工作 </a:t>
            </a:r>
            <a:endPar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6633" name="Rectangle 7"/>
          <p:cNvSpPr>
            <a:spLocks noChangeArrowheads="1"/>
          </p:cNvSpPr>
          <p:nvPr/>
        </p:nvSpPr>
        <p:spPr bwMode="auto">
          <a:xfrm>
            <a:off x="4787900" y="4005263"/>
            <a:ext cx="39592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marR="0" lvl="0" indent="-609600" algn="l" defTabSz="914400" rtl="0" eaLnBrk="0" fontAlgn="base" latinLnBrk="0" hangingPunct="0">
              <a:lnSpc>
                <a:spcPct val="100000"/>
              </a:lnSpc>
              <a:spcBef>
                <a:spcPct val="20000"/>
              </a:spcBef>
              <a:spcAft>
                <a:spcPct val="0"/>
              </a:spcAft>
              <a:buClr>
                <a:schemeClr val="accent1"/>
              </a:buClr>
              <a:buSzPct val="7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缺点</a:t>
            </a:r>
            <a:endParaRPr kumimoji="0"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990600" marR="0" lvl="1" indent="-533400"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占用大量屏幕空间；</a:t>
            </a:r>
            <a:endPar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990600" marR="0" lvl="1" indent="-533400" algn="l" defTabSz="914400" rtl="0" eaLnBrk="0" fontAlgn="base" latinLnBrk="0" hangingPunct="0">
              <a:lnSpc>
                <a:spcPct val="100000"/>
              </a:lnSpc>
              <a:spcBef>
                <a:spcPct val="20000"/>
              </a:spcBef>
              <a:spcAft>
                <a:spcPct val="0"/>
              </a:spcAft>
              <a:buClr>
                <a:schemeClr val="hlink"/>
              </a:buClr>
              <a:buSzPct val="65000"/>
              <a:buFont typeface="Wingdings" panose="05000000000000000000" pitchFamily="2" charset="2"/>
              <a:buChar char="¡"/>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导致业务流程较形式</a:t>
            </a:r>
            <a:endPar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advClick="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2.3.4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直接操纵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126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Ben </a:t>
            </a:r>
            <a:r>
              <a:rPr kumimoji="0" lang="en-US" altLang="zh-CN" sz="2735" b="1" i="0" u="none" strike="noStrike" kern="1200" cap="none" spc="0" normalizeH="0" baseline="0" noProof="0" dirty="0" err="1" smtClean="0">
                <a:ln>
                  <a:noFill/>
                </a:ln>
                <a:solidFill>
                  <a:schemeClr val="bg2">
                    <a:lumMod val="25000"/>
                  </a:schemeClr>
                </a:solidFill>
                <a:effectLst/>
                <a:uLnTx/>
                <a:uFillTx/>
                <a:latin typeface="+mn-lt"/>
                <a:ea typeface="+mn-ea"/>
                <a:cs typeface="+mn-cs"/>
              </a:rPr>
              <a:t>Shneiderman</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1982</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用户通过在可视化对象（图标、对象）上面进行某些操作来达到执行任务的目的</a:t>
            </a:r>
            <a:endParaRPr kumimoji="0" lang="en-US"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直接操纵界面也称为</a:t>
            </a:r>
            <a:r>
              <a:rPr kumimoji="0" lang="zh-CN" altLang="en-US" sz="2565"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图标</a:t>
            </a:r>
            <a:r>
              <a:rPr kumimoji="0" lang="zh-CN" altLang="en-US" sz="2565"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界面</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展现了真实世界的一种扩展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对象和操作一直可见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迅速且伴有直观的显示结果的增量操作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增量操作可以方便地逆转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662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直接操纵的三个阶段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12291" name="Rectangle 3"/>
          <p:cNvSpPr>
            <a:spLocks noGrp="1" noChangeArrowheads="1"/>
          </p:cNvSpPr>
          <p:nvPr>
            <p:ph idx="1" hasCustomPrompt="1"/>
          </p:nvPr>
        </p:nvSpPr>
        <p:spPr>
          <a:xfrm>
            <a:off x="506413" y="981075"/>
            <a:ext cx="8131175" cy="2543175"/>
          </a:xfrm>
        </p:spPr>
        <p:txBody>
          <a:bodyPr vert="horz" wrap="square" lIns="104296" tIns="52148" rIns="104296" bIns="52148" numCol="1" anchor="t" anchorCtr="0" compatLnSpc="1"/>
          <a:lstStyle/>
          <a:p>
            <a:pPr marL="609600" marR="0" lvl="0" indent="-609600"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自由阶段</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指用户执行操作前的屏幕视图；</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捕获阶段</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在用户动作（点击、点击拖拽等）执行过程中屏幕的显示情况；</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终止阶段</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用户动作执行后屏幕的显示情况。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765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27654" name="Picture 4"/>
          <p:cNvPicPr>
            <a:picLocks noChangeAspect="1"/>
          </p:cNvPicPr>
          <p:nvPr/>
        </p:nvPicPr>
        <p:blipFill>
          <a:blip r:embed="rId1"/>
          <a:stretch>
            <a:fillRect/>
          </a:stretch>
        </p:blipFill>
        <p:spPr>
          <a:xfrm>
            <a:off x="1116013" y="3284538"/>
            <a:ext cx="3095625" cy="2695575"/>
          </a:xfrm>
          <a:prstGeom prst="rect">
            <a:avLst/>
          </a:prstGeom>
          <a:noFill/>
          <a:ln w="9525">
            <a:noFill/>
          </a:ln>
        </p:spPr>
      </p:pic>
      <p:pic>
        <p:nvPicPr>
          <p:cNvPr id="27655" name="Picture 6"/>
          <p:cNvPicPr>
            <a:picLocks noChangeAspect="1"/>
          </p:cNvPicPr>
          <p:nvPr/>
        </p:nvPicPr>
        <p:blipFill>
          <a:blip r:embed="rId2"/>
          <a:stretch>
            <a:fillRect/>
          </a:stretch>
        </p:blipFill>
        <p:spPr>
          <a:xfrm>
            <a:off x="4572000" y="3284538"/>
            <a:ext cx="3738563" cy="2501900"/>
          </a:xfrm>
          <a:prstGeom prst="rect">
            <a:avLst/>
          </a:prstGeom>
          <a:noFill/>
          <a:ln w="9525">
            <a:noFill/>
          </a:ln>
        </p:spPr>
      </p:pic>
    </p:spTree>
  </p:cSld>
  <p:clrMapOvr>
    <a:masterClrMapping/>
  </p:clrMapOvr>
  <p:transition spd="med"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1331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优点</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将任务概念可视化，用户可以非常方便地辨别他们；</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容易学习，适合新手用户；</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基于识别，对记忆的要求不高，可减少错误发生；</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支持空间线索，鼓励用户对界面进行探索；</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可实现对用户操作的快速反馈，具有较高的用户主观满意度。</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867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1433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缺点</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实现起来比较困难；</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对专家用户而言效率不高；</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不适合小屏幕显示设备；</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对图形显示性能的需求较高；</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不具备自解释性，可能误导用户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970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2.3.5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问答界面</a:t>
            </a: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Wizard </a:t>
            </a:r>
            <a:endParaRPr kumimoji="0" lang="en-US"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5364"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问答</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界面</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又</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称向导</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，通过询问用户一系列问题实现人与计算机的交互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Web</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问卷是典型的采用问答方式进行组织的应用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应允许用户方便地取消其中一个界面的选项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对记忆的要求较低；</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每个界面具有自解释性；</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将任务流程以简单的线性表示；</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适合新手用户。</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缺点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要求从用户端获得有效输入；</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要求用户熟悉界面控制；</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纠错过程可能比较乏味。</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3" name="页脚占位符 2"/>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0725" name="灯片编号占位符 3"/>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30726" name="Rectangle 4"/>
          <p:cNvSpPr/>
          <p:nvPr/>
        </p:nvSpPr>
        <p:spPr>
          <a:xfrm>
            <a:off x="0" y="2700338"/>
            <a:ext cx="9144000" cy="0"/>
          </a:xfrm>
          <a:prstGeom prst="rect">
            <a:avLst/>
          </a:prstGeom>
          <a:noFill/>
          <a:ln w="9525">
            <a:noFill/>
          </a:ln>
        </p:spPr>
        <p:txBody>
          <a:bodyPr wrap="none" anchor="ctr" anchorCtr="0">
            <a:spAutoFit/>
          </a:bodyPr>
          <a:p>
            <a:pPr algn="ctr" eaLnBrk="1" hangingPunct="1"/>
            <a:endParaRPr lang="zh-CN" altLang="en-US" dirty="0">
              <a:latin typeface="Times New Roman" panose="02020603050405020304" pitchFamily="18" charset="0"/>
            </a:endParaRPr>
          </a:p>
        </p:txBody>
      </p:sp>
      <p:sp>
        <p:nvSpPr>
          <p:cNvPr id="30727" name="Rectangle 11"/>
          <p:cNvSpPr/>
          <p:nvPr/>
        </p:nvSpPr>
        <p:spPr>
          <a:xfrm>
            <a:off x="0" y="4157663"/>
            <a:ext cx="9144000" cy="0"/>
          </a:xfrm>
          <a:prstGeom prst="rect">
            <a:avLst/>
          </a:prstGeom>
          <a:noFill/>
          <a:ln w="9525">
            <a:noFill/>
          </a:ln>
        </p:spPr>
        <p:txBody>
          <a:bodyPr wrap="none" anchor="ctr" anchorCtr="0">
            <a:spAutoFit/>
          </a:bodyPr>
          <a:p>
            <a:pPr eaLnBrk="1" hangingPunct="1"/>
            <a:endParaRPr lang="zh-CN" altLang="zh-CN" dirty="0">
              <a:latin typeface="Arial" panose="020B0604020202020204" pitchFamily="34" charset="0"/>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charRg st="80" end="9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4">
                                            <p:txEl>
                                              <p:charRg st="90" end="10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4">
                                            <p:txEl>
                                              <p:charRg st="102" end="11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4">
                                            <p:txEl>
                                              <p:charRg st="117" end="12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4">
                                            <p:txEl>
                                              <p:charRg st="125" end="12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4">
                                            <p:txEl>
                                              <p:charRg st="128" end="14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4">
                                            <p:txEl>
                                              <p:charRg st="142" end="15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64">
                                            <p:txEl>
                                              <p:charRg st="154" end="1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2.3.6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隐喻（</a:t>
            </a: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Metaphor</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）界面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6388"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隐喻</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实际上</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指的</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是视觉</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隐喻， </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或是</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用于描述事物目的和特征的</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图片。</a:t>
            </a:r>
            <a:endParaRPr kumimoji="0" lang="en-US"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本质</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在用户已有知识的基础上建立一组新的知识，实现界面视觉提示和系统功能之间的知觉联系，进而帮助用户从新手用户转变为专家用户</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直观生动</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无需学习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3" name="页脚占位符 2"/>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1749" name="灯片编号占位符 3"/>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1750" name="Picture 5"/>
          <p:cNvPicPr>
            <a:picLocks noChangeAspect="1"/>
          </p:cNvPicPr>
          <p:nvPr/>
        </p:nvPicPr>
        <p:blipFill>
          <a:blip r:embed="rId1"/>
          <a:stretch>
            <a:fillRect/>
          </a:stretch>
        </p:blipFill>
        <p:spPr>
          <a:xfrm>
            <a:off x="6156325" y="4365625"/>
            <a:ext cx="855663" cy="1016000"/>
          </a:xfrm>
          <a:prstGeom prst="rect">
            <a:avLst/>
          </a:prstGeom>
          <a:noFill/>
          <a:ln w="9525">
            <a:noFill/>
          </a:ln>
        </p:spPr>
      </p:pic>
      <p:pic>
        <p:nvPicPr>
          <p:cNvPr id="31751" name="Picture 6"/>
          <p:cNvPicPr>
            <a:picLocks noChangeAspect="1"/>
          </p:cNvPicPr>
          <p:nvPr/>
        </p:nvPicPr>
        <p:blipFill>
          <a:blip r:embed="rId2"/>
          <a:stretch>
            <a:fillRect/>
          </a:stretch>
        </p:blipFill>
        <p:spPr>
          <a:xfrm>
            <a:off x="7667625" y="4337050"/>
            <a:ext cx="841375" cy="987425"/>
          </a:xfrm>
          <a:prstGeom prst="rect">
            <a:avLst/>
          </a:prstGeom>
          <a:noFill/>
          <a:ln w="9525">
            <a:noFill/>
          </a:ln>
        </p:spPr>
      </p:pic>
      <p:pic>
        <p:nvPicPr>
          <p:cNvPr id="31752" name="Picture 8"/>
          <p:cNvPicPr>
            <a:picLocks noChangeAspect="1"/>
          </p:cNvPicPr>
          <p:nvPr/>
        </p:nvPicPr>
        <p:blipFill>
          <a:blip r:embed="rId3"/>
          <a:stretch>
            <a:fillRect/>
          </a:stretch>
        </p:blipFill>
        <p:spPr>
          <a:xfrm>
            <a:off x="4556125" y="4308475"/>
            <a:ext cx="952500" cy="1409700"/>
          </a:xfrm>
          <a:prstGeom prst="rect">
            <a:avLst/>
          </a:prstGeom>
          <a:noFill/>
          <a:ln w="9525">
            <a:noFill/>
          </a:ln>
        </p:spPr>
      </p:pic>
      <p:pic>
        <p:nvPicPr>
          <p:cNvPr id="31753" name="Picture 9"/>
          <p:cNvPicPr>
            <a:picLocks noChangeAspect="1"/>
          </p:cNvPicPr>
          <p:nvPr/>
        </p:nvPicPr>
        <p:blipFill>
          <a:blip r:embed="rId4"/>
          <a:stretch>
            <a:fillRect/>
          </a:stretch>
        </p:blipFill>
        <p:spPr>
          <a:xfrm>
            <a:off x="3059113" y="4337050"/>
            <a:ext cx="936625" cy="1128713"/>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charRg st="99" end="10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charRg st="104" end="1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1"/>
          <p:cNvSpPr>
            <a:spLocks noGrp="1"/>
          </p:cNvSpPr>
          <p:nvPr>
            <p:ph type="title"/>
          </p:nvPr>
        </p:nvSpPr>
        <p:spPr/>
        <p:txBody>
          <a:bodyPr vert="horz" wrap="square" lIns="104296" tIns="52148" rIns="104296" bIns="52148" anchor="b" anchorCtr="0"/>
          <a:p>
            <a:pPr eaLnBrk="1" hangingPunct="1"/>
            <a:r>
              <a:rPr lang="en-US" altLang="zh-CN" dirty="0"/>
              <a:t>2.3.6 </a:t>
            </a:r>
            <a:r>
              <a:rPr lang="zh-CN" altLang="en-US" dirty="0"/>
              <a:t>隐喻（</a:t>
            </a:r>
            <a:r>
              <a:rPr lang="en-US" altLang="zh-CN" dirty="0"/>
              <a:t>Metaphor</a:t>
            </a:r>
            <a:r>
              <a:rPr lang="zh-CN" altLang="en-US" dirty="0"/>
              <a:t>）界面 </a:t>
            </a:r>
            <a:endParaRPr lang="zh-CN" altLang="en-US" dirty="0"/>
          </a:p>
        </p:txBody>
      </p:sp>
      <p:sp>
        <p:nvSpPr>
          <p:cNvPr id="3"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局限性</a:t>
            </a:r>
            <a:endPar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不具有可扩展性</a:t>
            </a:r>
            <a:endPar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不同用户对同一事物可能产生不同的联想</a:t>
            </a:r>
            <a:endPar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紧紧地将我们的理念和物理世界束缚在一起，</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限制着软件</a:t>
            </a:r>
            <a:r>
              <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的能力，</a:t>
            </a:r>
            <a:endPar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有些情况下，寻找恰当的隐喻可能存在困难</a:t>
            </a:r>
            <a:endParaRPr kumimoji="0" lang="zh-CN" altLang="en-US" sz="20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7025" marR="0" lvl="0" indent="327025" algn="l" defTabSz="838200" rtl="0" eaLnBrk="1" fontAlgn="base" latinLnBrk="0" hangingPunct="1">
              <a:lnSpc>
                <a:spcPct val="135000"/>
              </a:lnSpc>
              <a:spcBef>
                <a:spcPts val="780"/>
              </a:spcBef>
              <a:spcAft>
                <a:spcPct val="0"/>
              </a:spcAft>
              <a:buClr>
                <a:srgbClr val="002060"/>
              </a:buClr>
              <a:buSzPct val="80000"/>
              <a:buFont typeface="Wingdings" panose="05000000000000000000" pitchFamily="2" charset="2"/>
              <a:buChar char="u"/>
              <a:defRPr/>
            </a:pPr>
            <a:endPar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endParaRPr>
          </a:p>
        </p:txBody>
      </p:sp>
      <p:sp>
        <p:nvSpPr>
          <p:cNvPr id="4" name="页脚占位符 3"/>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smtClean="0">
                <a:ln>
                  <a:noFill/>
                </a:ln>
                <a:solidFill>
                  <a:schemeClr val="bg2"/>
                </a:solidFill>
                <a:effectLst/>
                <a:uLnTx/>
                <a:uFillTx/>
                <a:latin typeface="迷你简大标宋" pitchFamily="65" charset="-122"/>
                <a:ea typeface="迷你简大标宋"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2773" name="灯片编号占位符 4"/>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BFE1F6"/>
                </a:solidFill>
              </a:rPr>
            </a:fld>
            <a:endParaRPr lang="en-US" altLang="zh-CN" sz="1100" dirty="0">
              <a:solidFill>
                <a:srgbClr val="BFE1F6"/>
              </a:solidFill>
            </a:endParaRPr>
          </a:p>
        </p:txBody>
      </p:sp>
    </p:spTree>
  </p:cSld>
  <p:clrMapOvr>
    <a:masterClrMapping/>
  </p:clrMapOvr>
  <p:transition spd="med" advClick="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a:spLocks noGrp="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2.3.6 </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隐喻（</a:t>
            </a:r>
            <a:r>
              <a:rPr kumimoji="0" lang="en-US" altLang="zh-CN" sz="2565" b="1" i="0" u="none" strike="noStrike" kern="1200" cap="none" spc="0" normalizeH="0" baseline="0" noProof="0" dirty="0">
                <a:ln>
                  <a:noFill/>
                </a:ln>
                <a:solidFill>
                  <a:schemeClr val="bg1"/>
                </a:solidFill>
                <a:effectLst/>
                <a:uLnTx/>
                <a:uFillTx/>
                <a:latin typeface="+mj-lt"/>
                <a:ea typeface="+mj-ea"/>
                <a:cs typeface="+mj-cs"/>
              </a:rPr>
              <a:t>Metaphor</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）界面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7411"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桌面隐喻</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379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3798" name="Picture 6"/>
          <p:cNvPicPr>
            <a:picLocks noChangeAspect="1"/>
          </p:cNvPicPr>
          <p:nvPr/>
        </p:nvPicPr>
        <p:blipFill>
          <a:blip r:embed="rId1"/>
          <a:stretch>
            <a:fillRect/>
          </a:stretch>
        </p:blipFill>
        <p:spPr>
          <a:xfrm>
            <a:off x="1692275" y="1916113"/>
            <a:ext cx="6048375" cy="3811587"/>
          </a:xfrm>
          <a:prstGeom prst="rect">
            <a:avLst/>
          </a:prstGeom>
          <a:noFill/>
          <a:ln w="9525">
            <a:noFill/>
          </a:ln>
        </p:spPr>
      </p:pic>
    </p:spTree>
  </p:cSld>
  <p:clrMapOvr>
    <a:masterClrMapping/>
  </p:clrMapOvr>
  <p:transition spd="med"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2.3.7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自然语言交互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843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自然语言的模糊性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The boy hit the dog with the stick. </a:t>
            </a:r>
            <a:endPar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她说她不知道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受限于理解技术，当前只能够使用受限的语言与计算机进行交流</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Q</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：还是自然语言吗？</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sng" strike="noStrike" kern="1200" cap="none" spc="0" normalizeH="0" baseline="0" noProof="0" dirty="0" smtClean="0">
                <a:ln>
                  <a:noFill/>
                </a:ln>
                <a:solidFill>
                  <a:schemeClr val="bg2">
                    <a:lumMod val="25000"/>
                  </a:schemeClr>
                </a:solidFill>
                <a:effectLst/>
                <a:uLnTx/>
                <a:uFillTx/>
                <a:latin typeface="+mn-lt"/>
                <a:ea typeface="+mn-ea"/>
                <a:cs typeface="+mn-cs"/>
              </a:rPr>
              <a:t>Video </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 </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482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2.1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引言</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409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人机交互关注的是人、机器和交互三个部分。</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一个好的交互式产品，首先应该对人的感知特性有所了解，另一方面，也要知道机器的那些特性可以使用。</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交互可以看作是计算机与用词之间的一种对话机制，交互的形式对对话的性质有深刻的影响。</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1843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a:spLocks noGrp="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2.3.8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交互形式小结</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19459"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人机交互发展的一大特点在于新的</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交互形式</a:t>
            </a: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并不以完全取代原有</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交互形式</a:t>
            </a: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的方式出现，而是建立在原有</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交互形式</a:t>
            </a: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之上，同时增强新的交付</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功能。</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584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5846" name="Picture 2"/>
          <p:cNvPicPr>
            <a:picLocks noChangeAspect="1"/>
          </p:cNvPicPr>
          <p:nvPr/>
        </p:nvPicPr>
        <p:blipFill>
          <a:blip r:embed="rId1"/>
          <a:stretch>
            <a:fillRect/>
          </a:stretch>
        </p:blipFill>
        <p:spPr>
          <a:xfrm>
            <a:off x="684213" y="3141663"/>
            <a:ext cx="7820025" cy="3022600"/>
          </a:xfrm>
          <a:prstGeom prst="rect">
            <a:avLst/>
          </a:prstGeom>
          <a:noFill/>
          <a:ln w="9525">
            <a:noFill/>
          </a:ln>
        </p:spPr>
      </p:pic>
    </p:spTree>
  </p:cSld>
  <p:clrMapOvr>
    <a:masterClrMapping/>
  </p:clrMapOvr>
  <p:transition spd="med" advClick="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048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2.4 </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理解用户</a:t>
            </a:r>
            <a:endParaRPr kumimoji="0" lang="en-US"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1054735" marR="0" lvl="2" indent="328295"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00" b="1" i="0" u="none" strike="noStrike" kern="1200" cap="none" spc="0" normalizeH="0" baseline="0" noProof="0" dirty="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从人的信息处理过程以及感知特性等心理学角度，探讨人机交互设计的原理，从而可在实践中</a:t>
            </a:r>
            <a:r>
              <a:rPr kumimoji="0" lang="zh-CN" altLang="en-US" sz="23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使设计尽可能</a:t>
            </a:r>
            <a:r>
              <a:rPr kumimoji="0" lang="zh-CN" altLang="en-US" sz="2300" b="1" i="0" u="none" strike="noStrike" kern="1200" cap="none" spc="0" normalizeH="0" baseline="0" noProof="0" dirty="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适应人的自然特性，满足用户的期望和</a:t>
            </a:r>
            <a:r>
              <a:rPr kumimoji="0" lang="zh-CN" altLang="en-US" sz="23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要求。</a:t>
            </a:r>
            <a:endParaRPr kumimoji="0" lang="zh-CN" altLang="en-US" sz="23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686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2.4.1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信息处理模型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1507" name="Rectangle 3"/>
          <p:cNvSpPr>
            <a:spLocks noGrp="1" noChangeArrowheads="1"/>
          </p:cNvSpPr>
          <p:nvPr>
            <p:ph idx="1" hasCustomPrompt="1"/>
          </p:nvPr>
        </p:nvSpPr>
        <p:spPr>
          <a:xfrm>
            <a:off x="463550" y="949325"/>
            <a:ext cx="8229600" cy="452596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作用</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信息处理模型研究人对外界信息的接收、存储、集成、检索和使用，可预测人执行特定任务的效率，如可推算人需要多长时间来</a:t>
            </a:r>
            <a:r>
              <a:rPr kumimoji="0" lang="zh-CN" altLang="en-US" sz="2565"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感知</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和</a:t>
            </a:r>
            <a:r>
              <a:rPr kumimoji="0" lang="zh-CN" altLang="en-US" sz="2565"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响应</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某个刺激（又称“反应时间”），信息过载会出现怎样的瓶颈现象等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信息处理机，</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Lindsay</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和</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Norman</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没有考虑到注意和记忆的重要性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789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7894" name="Picture 5"/>
          <p:cNvPicPr>
            <a:picLocks noChangeAspect="1"/>
          </p:cNvPicPr>
          <p:nvPr/>
        </p:nvPicPr>
        <p:blipFill>
          <a:blip r:embed="rId1"/>
          <a:stretch>
            <a:fillRect/>
          </a:stretch>
        </p:blipFill>
        <p:spPr>
          <a:xfrm>
            <a:off x="930275" y="4941888"/>
            <a:ext cx="7296150" cy="1066800"/>
          </a:xfrm>
          <a:prstGeom prst="rect">
            <a:avLst/>
          </a:prstGeom>
          <a:noFill/>
          <a:ln w="9525">
            <a:noFill/>
          </a:ln>
        </p:spPr>
      </p:pic>
      <p:sp>
        <p:nvSpPr>
          <p:cNvPr id="37895" name="TextBox 2"/>
          <p:cNvSpPr txBox="1"/>
          <p:nvPr/>
        </p:nvSpPr>
        <p:spPr>
          <a:xfrm>
            <a:off x="3419475" y="5961063"/>
            <a:ext cx="1800225" cy="368300"/>
          </a:xfrm>
          <a:prstGeom prst="rect">
            <a:avLst/>
          </a:prstGeom>
          <a:noFill/>
          <a:ln w="9525">
            <a:noFill/>
          </a:ln>
        </p:spPr>
        <p:txBody>
          <a:bodyPr wrap="none">
            <a:spAutoFit/>
          </a:bodyPr>
          <a:p>
            <a:r>
              <a:rPr lang="zh-CN" altLang="en-US" dirty="0">
                <a:latin typeface="Times New Roman" panose="02020603050405020304" pitchFamily="18" charset="0"/>
              </a:rPr>
              <a:t>信息处理机模型</a:t>
            </a:r>
            <a:endParaRPr lang="zh-CN" altLang="en-US" dirty="0">
              <a:latin typeface="Times New Roman" panose="02020603050405020304" pitchFamily="18" charset="0"/>
            </a:endParaRPr>
          </a:p>
        </p:txBody>
      </p:sp>
    </p:spTree>
  </p:cSld>
  <p:clrMapOvr>
    <a:masterClrMapping/>
  </p:clrMapOvr>
  <p:transition spd="med" advClick="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扩展的信息处理机模型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253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Barber</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对其进行了扩展</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注意和记忆功能与信息处理过程的各个阶段存在交互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891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8918" name="Picture 5"/>
          <p:cNvPicPr>
            <a:picLocks noChangeAspect="1"/>
          </p:cNvPicPr>
          <p:nvPr/>
        </p:nvPicPr>
        <p:blipFill>
          <a:blip r:embed="rId1"/>
          <a:stretch>
            <a:fillRect/>
          </a:stretch>
        </p:blipFill>
        <p:spPr>
          <a:xfrm>
            <a:off x="981075" y="2817813"/>
            <a:ext cx="6943725" cy="2619375"/>
          </a:xfrm>
          <a:prstGeom prst="rect">
            <a:avLst/>
          </a:prstGeom>
          <a:noFill/>
          <a:ln w="9525">
            <a:noFill/>
          </a:ln>
        </p:spPr>
      </p:pic>
      <p:sp>
        <p:nvSpPr>
          <p:cNvPr id="38919" name="TextBox 2"/>
          <p:cNvSpPr txBox="1"/>
          <p:nvPr/>
        </p:nvSpPr>
        <p:spPr>
          <a:xfrm>
            <a:off x="3419475" y="5949950"/>
            <a:ext cx="2493963" cy="368300"/>
          </a:xfrm>
          <a:prstGeom prst="rect">
            <a:avLst/>
          </a:prstGeom>
          <a:noFill/>
          <a:ln w="9525">
            <a:noFill/>
          </a:ln>
        </p:spPr>
        <p:txBody>
          <a:bodyPr wrap="none">
            <a:spAutoFit/>
          </a:bodyPr>
          <a:p>
            <a:r>
              <a:rPr lang="zh-CN" altLang="en-US" dirty="0">
                <a:latin typeface="Times New Roman" panose="02020603050405020304" pitchFamily="18" charset="0"/>
              </a:rPr>
              <a:t>扩展的信息处理机模型</a:t>
            </a:r>
            <a:endParaRPr lang="zh-CN" altLang="en-US" dirty="0">
              <a:latin typeface="Times New Roman" panose="02020603050405020304" pitchFamily="18" charset="0"/>
            </a:endParaRPr>
          </a:p>
        </p:txBody>
      </p:sp>
    </p:spTree>
  </p:cSld>
  <p:clrMapOvr>
    <a:masterClrMapping/>
  </p:clrMapOvr>
  <p:transition spd="med" advClick="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人脑中的记忆结构</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355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记忆过程划分</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为三个阶段，</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Atkinson</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和</a:t>
            </a:r>
            <a:r>
              <a:rPr kumimoji="0" lang="en-US" altLang="zh-CN" sz="2735" b="1" i="0" u="none" strike="noStrike" kern="1200" cap="none" spc="0" normalizeH="0" baseline="0" noProof="0" dirty="0" err="1" smtClean="0">
                <a:ln>
                  <a:noFill/>
                </a:ln>
                <a:solidFill>
                  <a:schemeClr val="bg2">
                    <a:lumMod val="25000"/>
                  </a:schemeClr>
                </a:solidFill>
                <a:effectLst/>
                <a:uLnTx/>
                <a:uFillTx/>
                <a:latin typeface="+mn-lt"/>
                <a:ea typeface="+mn-ea"/>
                <a:cs typeface="+mn-cs"/>
              </a:rPr>
              <a:t>Shiffrin</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感觉记忆</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短时记忆</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长时记忆</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三个阶段之间可以进行信息交换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3994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9942" name="Picture 5"/>
          <p:cNvPicPr>
            <a:picLocks noChangeAspect="1"/>
          </p:cNvPicPr>
          <p:nvPr/>
        </p:nvPicPr>
        <p:blipFill>
          <a:blip r:embed="rId1"/>
          <a:stretch>
            <a:fillRect/>
          </a:stretch>
        </p:blipFill>
        <p:spPr>
          <a:xfrm>
            <a:off x="1254125" y="4365625"/>
            <a:ext cx="6610350" cy="1933575"/>
          </a:xfrm>
          <a:prstGeom prst="rect">
            <a:avLst/>
          </a:prstGeom>
          <a:noFill/>
          <a:ln w="9525">
            <a:noFill/>
          </a:ln>
        </p:spPr>
      </p:pic>
    </p:spTree>
  </p:cSld>
  <p:clrMapOvr>
    <a:masterClrMapping/>
  </p:clrMapOvr>
  <p:transition spd="med" advClick="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人类处理机模型</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4579" name="Rectangle 3"/>
          <p:cNvSpPr>
            <a:spLocks noGrp="1" noChangeArrowheads="1"/>
          </p:cNvSpPr>
          <p:nvPr>
            <p:ph idx="1" hasCustomPrompt="1"/>
          </p:nvPr>
        </p:nvSpPr>
        <p:spPr>
          <a:xfrm>
            <a:off x="395288" y="981075"/>
            <a:ext cx="4105275" cy="439261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最著名的信息处理模型</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Card</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等，</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1983</a:t>
            </a:r>
            <a:endPar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包含三个交互式组件</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感知处理器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信息将被输出到声音存储和视觉存储区域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认知处理器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输入将被输出到工作记忆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动作处理器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执行动作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096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40966" name="Picture 4"/>
          <p:cNvPicPr>
            <a:picLocks noChangeAspect="1"/>
          </p:cNvPicPr>
          <p:nvPr/>
        </p:nvPicPr>
        <p:blipFill>
          <a:blip r:embed="rId1"/>
          <a:stretch>
            <a:fillRect/>
          </a:stretch>
        </p:blipFill>
        <p:spPr>
          <a:xfrm>
            <a:off x="4897438" y="1023938"/>
            <a:ext cx="4051300" cy="5184775"/>
          </a:xfrm>
          <a:prstGeom prst="rect">
            <a:avLst/>
          </a:prstGeom>
          <a:noFill/>
          <a:ln w="9525">
            <a:noFill/>
          </a:ln>
        </p:spPr>
      </p:pic>
    </p:spTree>
  </p:cSld>
  <p:clrMapOvr>
    <a:masterClrMapping/>
  </p:clrMapOvr>
  <p:transition spd="med" advClick="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dirty="0">
                <a:ln>
                  <a:noFill/>
                </a:ln>
                <a:solidFill>
                  <a:schemeClr val="bg1"/>
                </a:solidFill>
                <a:effectLst/>
                <a:uLnTx/>
                <a:uFillTx/>
                <a:latin typeface="+mj-lt"/>
                <a:ea typeface="+mj-ea"/>
                <a:cs typeface="+mj-cs"/>
              </a:rPr>
              <a:t>人类处理机模型</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560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存在的问题</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把认知过程描述为一系列处理步骤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仅关注单个人和单个任务的执行过程</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忽视了复杂操作执行中人与人之间及任务与任务之间的互动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忽视了环境和其他人可能带来的影响</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7025" marR="0" lvl="0" indent="327025" algn="l" defTabSz="839470" rtl="0" eaLnBrk="1" fontAlgn="auto" latinLnBrk="0" hangingPunct="1">
              <a:lnSpc>
                <a:spcPct val="135000"/>
              </a:lnSpc>
              <a:spcBef>
                <a:spcPts val="6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外部认知模型、分布式认知模型 </a:t>
            </a:r>
            <a:r>
              <a:rPr kumimoji="0" lang="zh-CN" altLang="en-US" sz="1800" b="1" i="0" u="none" strike="noStrike" kern="1200" cap="none" spc="0" normalizeH="0" baseline="0" noProof="0" dirty="0" smtClean="0">
                <a:ln>
                  <a:noFill/>
                </a:ln>
                <a:solidFill>
                  <a:schemeClr val="bg2">
                    <a:lumMod val="25000"/>
                  </a:schemeClr>
                </a:solidFill>
                <a:effectLst/>
                <a:uLnTx/>
                <a:uFillTx/>
                <a:latin typeface="仿宋" panose="02010609060101010101" pitchFamily="49" charset="-122"/>
                <a:ea typeface="仿宋" panose="02010609060101010101" pitchFamily="49" charset="-122"/>
                <a:cs typeface="+mn-cs"/>
              </a:rPr>
              <a:t>（为了突出环境和上下文）</a:t>
            </a:r>
            <a:endParaRPr kumimoji="0" lang="zh-CN" altLang="en-US" sz="1800" b="1" i="0" u="none" strike="noStrike" kern="1200" cap="none" spc="0" normalizeH="0" baseline="0" noProof="0" dirty="0" smtClean="0">
              <a:ln>
                <a:noFill/>
              </a:ln>
              <a:solidFill>
                <a:schemeClr val="bg2">
                  <a:lumMod val="25000"/>
                </a:schemeClr>
              </a:solidFill>
              <a:effectLst/>
              <a:uLnTx/>
              <a:uFillTx/>
              <a:latin typeface="仿宋" panose="02010609060101010101" pitchFamily="49" charset="-122"/>
              <a:ea typeface="仿宋"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198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41990" name="AutoShape 4"/>
          <p:cNvSpPr/>
          <p:nvPr/>
        </p:nvSpPr>
        <p:spPr>
          <a:xfrm>
            <a:off x="3890963" y="4365625"/>
            <a:ext cx="865187" cy="720725"/>
          </a:xfrm>
          <a:prstGeom prst="downArrow">
            <a:avLst>
              <a:gd name="adj1" fmla="val 50000"/>
              <a:gd name="adj2" fmla="val 25000"/>
            </a:avLst>
          </a:prstGeom>
          <a:solidFill>
            <a:schemeClr val="bg1"/>
          </a:solidFill>
          <a:ln w="9525" cap="flat" cmpd="sng">
            <a:solidFill>
              <a:srgbClr val="FF0000"/>
            </a:solidFill>
            <a:prstDash val="solid"/>
            <a:miter/>
            <a:headEnd type="none" w="med" len="med"/>
            <a:tailEnd type="none" w="med" len="med"/>
          </a:ln>
        </p:spPr>
        <p:txBody>
          <a:bodyPr wrap="none" anchor="ctr" anchorCtr="0"/>
          <a:p>
            <a:pPr algn="ctr" eaLnBrk="1" hangingPunct="1"/>
            <a:endParaRPr lang="zh-CN" altLang="en-US" dirty="0">
              <a:latin typeface="Times New Roman" panose="02020603050405020304" pitchFamily="18" charset="0"/>
            </a:endParaRPr>
          </a:p>
        </p:txBody>
      </p:sp>
    </p:spTree>
  </p:cSld>
  <p:clrMapOvr>
    <a:masterClrMapping/>
  </p:clrMapOvr>
  <p:transition spd="med" advClick="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2.4.2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认知心理学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662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兴起于</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20</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世纪</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50</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年代中期</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关注人的高级心理过程，如记忆、思维、语言、感知和问题解决能力等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神经元网络已经成为新一代人工智能领域最热门的研究课题之一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认知心理学</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对</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HCI</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的贡献</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有助于理解人与计算机的交互过程，同时也可对用户行为进行预测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人对于外界的感知有</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80%</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来自于视觉获取的信息</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301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格式塔（</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Gestalt</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）心理学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765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研究人是如何感知一个良好组织的模式的，而不是将其视为一系列相互独立的部分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事物的整体区别于部分的组合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Gestalt” </a:t>
            </a:r>
            <a:endPar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德语，“完形（</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configuration</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）”或“型式（</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pattern</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格式塔心理学又称完形心理学</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表明</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用户在感知事物的时候总是尽可能将其视为一个“好”的型式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其主要原则</a:t>
            </a:r>
            <a:r>
              <a:rPr kumimoji="0" lang="zh-CN" altLang="en-US" sz="2400" b="1" i="0" u="none" strike="noStrike" kern="1200" cap="none" spc="0" normalizeH="0" baseline="0" noProof="0" dirty="0">
                <a:ln>
                  <a:noFill/>
                </a:ln>
                <a:solidFill>
                  <a:schemeClr val="bg2">
                    <a:lumMod val="25000"/>
                  </a:schemeClr>
                </a:solidFill>
                <a:effectLst/>
                <a:uLnTx/>
                <a:uFillTx/>
                <a:latin typeface="+mn-lt"/>
                <a:ea typeface="+mn-ea"/>
                <a:cs typeface="+mn-cs"/>
              </a:rPr>
              <a:t>包括</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相近性原则、相似性原则、连续性原则、完整性和闭合性原则 、对称性原则。</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403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234501" name="Picture 5"/>
          <p:cNvPicPr>
            <a:picLocks noChangeAspect="1"/>
          </p:cNvPicPr>
          <p:nvPr/>
        </p:nvPicPr>
        <p:blipFill>
          <a:blip r:embed="rId1"/>
          <a:stretch>
            <a:fillRect/>
          </a:stretch>
        </p:blipFill>
        <p:spPr>
          <a:xfrm>
            <a:off x="5724525" y="1773238"/>
            <a:ext cx="2449513" cy="990600"/>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相近性原则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8675" name="Rectangle 3"/>
          <p:cNvSpPr>
            <a:spLocks noGrp="1" noChangeArrowheads="1"/>
          </p:cNvSpPr>
          <p:nvPr>
            <p:ph idx="1" hasCustomPrompt="1"/>
          </p:nvPr>
        </p:nvSpPr>
        <p:spPr>
          <a:xfrm>
            <a:off x="395288" y="1484313"/>
            <a:ext cx="8142288" cy="439261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空间上比较靠近的物体容易被视为整体</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设计界面时，应按照相关性对组件进行分组</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如下图，你看到了什么？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506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45062" name="AutoShape 8" descr="ANd9GcQVJ-4N3uTbvO2_qixZFdCj-K9Jn1m8WBZ6blQjtCC3-yX9iEce"/>
          <p:cNvSpPr>
            <a:spLocks noChangeAspect="1"/>
          </p:cNvSpPr>
          <p:nvPr/>
        </p:nvSpPr>
        <p:spPr>
          <a:xfrm>
            <a:off x="4419600" y="3276600"/>
            <a:ext cx="304800" cy="304800"/>
          </a:xfrm>
          <a:prstGeom prst="rect">
            <a:avLst/>
          </a:prstGeom>
          <a:noFill/>
          <a:ln w="9525">
            <a:noFill/>
          </a:ln>
        </p:spPr>
        <p:txBody>
          <a:bodyPr/>
          <a:p>
            <a:pPr algn="ctr" eaLnBrk="1" hangingPunct="1"/>
            <a:endParaRPr lang="zh-CN" altLang="en-US" dirty="0">
              <a:latin typeface="Times New Roman" panose="02020603050405020304" pitchFamily="18" charset="0"/>
            </a:endParaRPr>
          </a:p>
        </p:txBody>
      </p:sp>
      <p:sp>
        <p:nvSpPr>
          <p:cNvPr id="45063" name="AutoShape 10" descr="ANd9GcQVJ-4N3uTbvO2_qixZFdCj-K9Jn1m8WBZ6blQjtCC3-yX9iEce"/>
          <p:cNvSpPr>
            <a:spLocks noChangeAspect="1"/>
          </p:cNvSpPr>
          <p:nvPr/>
        </p:nvSpPr>
        <p:spPr>
          <a:xfrm>
            <a:off x="4419600" y="3276600"/>
            <a:ext cx="304800" cy="304800"/>
          </a:xfrm>
          <a:prstGeom prst="rect">
            <a:avLst/>
          </a:prstGeom>
          <a:noFill/>
          <a:ln w="9525">
            <a:noFill/>
          </a:ln>
        </p:spPr>
        <p:txBody>
          <a:bodyPr/>
          <a:p>
            <a:pPr algn="ctr" eaLnBrk="1" hangingPunct="1"/>
            <a:endParaRPr lang="zh-CN" altLang="en-US" dirty="0">
              <a:latin typeface="Times New Roman" panose="02020603050405020304" pitchFamily="18" charset="0"/>
            </a:endParaRPr>
          </a:p>
        </p:txBody>
      </p:sp>
      <p:sp>
        <p:nvSpPr>
          <p:cNvPr id="45064" name="AutoShape 12" descr="ANd9GcQVJ-4N3uTbvO2_qixZFdCj-K9Jn1m8WBZ6blQjtCC3-yX9iEce"/>
          <p:cNvSpPr>
            <a:spLocks noChangeAspect="1"/>
          </p:cNvSpPr>
          <p:nvPr/>
        </p:nvSpPr>
        <p:spPr>
          <a:xfrm>
            <a:off x="4419600" y="3276600"/>
            <a:ext cx="304800" cy="304800"/>
          </a:xfrm>
          <a:prstGeom prst="rect">
            <a:avLst/>
          </a:prstGeom>
          <a:noFill/>
          <a:ln w="9525">
            <a:noFill/>
          </a:ln>
        </p:spPr>
        <p:txBody>
          <a:bodyPr/>
          <a:p>
            <a:pPr algn="ctr" eaLnBrk="1" hangingPunct="1"/>
            <a:endParaRPr lang="zh-CN" altLang="en-US" dirty="0">
              <a:latin typeface="Times New Roman" panose="02020603050405020304" pitchFamily="18" charset="0"/>
            </a:endParaRPr>
          </a:p>
        </p:txBody>
      </p:sp>
      <p:sp>
        <p:nvSpPr>
          <p:cNvPr id="45065" name="AutoShape 14" descr="ANd9GcQVJ-4N3uTbvO2_qixZFdCj-K9Jn1m8WBZ6blQjtCC3-yX9iEce"/>
          <p:cNvSpPr>
            <a:spLocks noChangeAspect="1"/>
          </p:cNvSpPr>
          <p:nvPr/>
        </p:nvSpPr>
        <p:spPr>
          <a:xfrm>
            <a:off x="4419600" y="3276600"/>
            <a:ext cx="304800" cy="304800"/>
          </a:xfrm>
          <a:prstGeom prst="rect">
            <a:avLst/>
          </a:prstGeom>
          <a:noFill/>
          <a:ln w="9525">
            <a:noFill/>
          </a:ln>
        </p:spPr>
        <p:txBody>
          <a:bodyPr/>
          <a:p>
            <a:pPr algn="ctr" eaLnBrk="1" hangingPunct="1"/>
            <a:endParaRPr lang="zh-CN" altLang="en-US" dirty="0">
              <a:latin typeface="Times New Roman" panose="02020603050405020304" pitchFamily="18" charset="0"/>
            </a:endParaRPr>
          </a:p>
        </p:txBody>
      </p:sp>
      <p:pic>
        <p:nvPicPr>
          <p:cNvPr id="45066" name="Picture 20" descr="law-of-proximity"/>
          <p:cNvPicPr>
            <a:picLocks noChangeAspect="1"/>
          </p:cNvPicPr>
          <p:nvPr/>
        </p:nvPicPr>
        <p:blipFill>
          <a:blip r:embed="rId1"/>
          <a:stretch>
            <a:fillRect/>
          </a:stretch>
        </p:blipFill>
        <p:spPr>
          <a:xfrm>
            <a:off x="611188" y="3429000"/>
            <a:ext cx="5400675" cy="2205038"/>
          </a:xfrm>
          <a:prstGeom prst="rect">
            <a:avLst/>
          </a:prstGeom>
          <a:noFill/>
          <a:ln w="9525">
            <a:noFill/>
          </a:ln>
        </p:spPr>
      </p:pic>
      <p:pic>
        <p:nvPicPr>
          <p:cNvPr id="26633" name="Picture 9"/>
          <p:cNvPicPr>
            <a:picLocks noChangeAspect="1"/>
          </p:cNvPicPr>
          <p:nvPr/>
        </p:nvPicPr>
        <p:blipFill>
          <a:blip r:embed="rId2"/>
          <a:stretch>
            <a:fillRect/>
          </a:stretch>
        </p:blipFill>
        <p:spPr>
          <a:xfrm>
            <a:off x="3563938" y="3581400"/>
            <a:ext cx="3048000" cy="2568575"/>
          </a:xfrm>
          <a:prstGeom prst="rect">
            <a:avLst/>
          </a:prstGeom>
          <a:noFill/>
          <a:ln w="9525">
            <a:noFill/>
          </a:ln>
        </p:spPr>
      </p:pic>
      <p:pic>
        <p:nvPicPr>
          <p:cNvPr id="26635" name="Picture 11" descr="Site source: Alpine Meadows"/>
          <p:cNvPicPr>
            <a:picLocks noChangeAspect="1"/>
          </p:cNvPicPr>
          <p:nvPr/>
        </p:nvPicPr>
        <p:blipFill>
          <a:blip r:embed="rId3"/>
          <a:stretch>
            <a:fillRect/>
          </a:stretch>
        </p:blipFill>
        <p:spPr>
          <a:xfrm>
            <a:off x="2468563" y="3579813"/>
            <a:ext cx="5238750" cy="1905000"/>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66"/>
                                        </p:tgtEl>
                                        <p:attrNameLst>
                                          <p:attrName>style.visibility</p:attrName>
                                        </p:attrNameLst>
                                      </p:cBhvr>
                                      <p:to>
                                        <p:strVal val="visible"/>
                                      </p:to>
                                    </p:set>
                                    <p:anim calcmode="lin" valueType="num">
                                      <p:cBhvr additive="base">
                                        <p:cTn id="7" dur="500" fill="hold"/>
                                        <p:tgtEl>
                                          <p:spTgt spid="45066"/>
                                        </p:tgtEl>
                                        <p:attrNameLst>
                                          <p:attrName>ppt_x</p:attrName>
                                        </p:attrNameLst>
                                      </p:cBhvr>
                                      <p:tavLst>
                                        <p:tav tm="0">
                                          <p:val>
                                            <p:strVal val="#ppt_x"/>
                                          </p:val>
                                        </p:tav>
                                        <p:tav tm="100000">
                                          <p:val>
                                            <p:strVal val="#ppt_x"/>
                                          </p:val>
                                        </p:tav>
                                      </p:tavLst>
                                    </p:anim>
                                    <p:anim calcmode="lin" valueType="num">
                                      <p:cBhvr additive="base">
                                        <p:cTn id="8"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5066"/>
                                        </p:tgtEl>
                                      </p:cBhvr>
                                    </p:animEffect>
                                    <p:set>
                                      <p:cBhvr>
                                        <p:cTn id="13" dur="1" fill="hold">
                                          <p:stCondLst>
                                            <p:cond delay="499"/>
                                          </p:stCondLst>
                                        </p:cTn>
                                        <p:tgtEl>
                                          <p:spTgt spid="4506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663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6633"/>
                                        </p:tgtEl>
                                      </p:cBhvr>
                                    </p:animEffect>
                                    <p:set>
                                      <p:cBhvr>
                                        <p:cTn id="22" dur="1" fill="hold">
                                          <p:stCondLst>
                                            <p:cond delay="499"/>
                                          </p:stCondLst>
                                        </p:cTn>
                                        <p:tgtEl>
                                          <p:spTgt spid="266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6635"/>
                                        </p:tgtEl>
                                      </p:cBhvr>
                                    </p:animEffect>
                                    <p:set>
                                      <p:cBhvr>
                                        <p:cTn id="31" dur="1" fill="hold">
                                          <p:stCondLst>
                                            <p:cond delay="499"/>
                                          </p:stCondLst>
                                        </p:cTn>
                                        <p:tgtEl>
                                          <p:spTgt spid="266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en-US" sz="2565" b="1" i="0" u="none" strike="noStrike" kern="1200" cap="none" spc="0" normalizeH="0" baseline="0" noProof="0">
              <a:ln>
                <a:noFill/>
              </a:ln>
              <a:solidFill>
                <a:schemeClr val="bg1"/>
              </a:solidFill>
              <a:effectLst/>
              <a:uLnTx/>
              <a:uFillTx/>
              <a:latin typeface="+mj-lt"/>
              <a:ea typeface="+mj-ea"/>
              <a:cs typeface="+mj-cs"/>
            </a:endParaRPr>
          </a:p>
        </p:txBody>
      </p:sp>
      <p:sp>
        <p:nvSpPr>
          <p:cNvPr id="3"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base" latinLnBrk="0" hangingPunct="1">
              <a:lnSpc>
                <a:spcPct val="135000"/>
              </a:lnSpc>
              <a:spcBef>
                <a:spcPts val="780"/>
              </a:spcBef>
              <a:spcAft>
                <a:spcPct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2.3 </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交互形式（</a:t>
            </a:r>
            <a:r>
              <a:rPr kumimoji="0" lang="en-US" altLang="zh-CN" sz="2735" b="1" i="0" u="none" strike="noStrike" kern="1200" cap="none" spc="0" normalizeH="0" baseline="0" noProof="0" dirty="0">
                <a:ln>
                  <a:noFill/>
                </a:ln>
                <a:solidFill>
                  <a:schemeClr val="bg2">
                    <a:lumMod val="25000"/>
                  </a:schemeClr>
                </a:solidFill>
                <a:effectLst/>
                <a:uLnTx/>
                <a:uFillTx/>
                <a:latin typeface="+mn-lt"/>
                <a:ea typeface="+mn-ea"/>
                <a:cs typeface="+mn-cs"/>
              </a:rPr>
              <a:t>Form</a:t>
            </a: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a:t>
            </a:r>
            <a:endPar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endParaRPr>
          </a:p>
          <a:p>
            <a:pPr marL="328295" marR="0" lvl="0" indent="328295" algn="l" defTabSz="839470" rtl="0" eaLnBrk="1" fontAlgn="base" latinLnBrk="0" hangingPunct="1">
              <a:lnSpc>
                <a:spcPct val="135000"/>
              </a:lnSpc>
              <a:spcBef>
                <a:spcPts val="780"/>
              </a:spcBef>
              <a:spcAft>
                <a:spcPct val="0"/>
              </a:spcAft>
              <a:buClr>
                <a:srgbClr val="002060"/>
              </a:buClr>
              <a:buSzPct val="80000"/>
              <a:buFont typeface="Wingdings" panose="05000000000000000000" pitchFamily="2" charset="2"/>
              <a:buChar char="u"/>
              <a:defRPr/>
            </a:pPr>
            <a:endPar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endParaRPr>
          </a:p>
        </p:txBody>
      </p:sp>
      <p:sp>
        <p:nvSpPr>
          <p:cNvPr id="4" name="页脚占位符 3"/>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计算机学院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19461" name="灯片编号占位符 4"/>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BFE1F6"/>
                </a:solidFill>
              </a:rPr>
            </a:fld>
            <a:endParaRPr lang="en-US" altLang="zh-CN" sz="1100" dirty="0">
              <a:solidFill>
                <a:srgbClr val="BFE1F6"/>
              </a:solidFill>
            </a:endParaRPr>
          </a:p>
        </p:txBody>
      </p:sp>
    </p:spTree>
  </p:cSld>
  <p:clrMapOvr>
    <a:masterClrMapping/>
  </p:clrMapOvr>
  <p:transition spd="med" advClick="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 </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相似性原则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969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人们习惯将看上去相似的物体看成一个整体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功能相近的组件应该使用相同或相近的表现形式</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这一次呢？</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608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46086" name="Text Box 4"/>
          <p:cNvSpPr txBox="1"/>
          <p:nvPr/>
        </p:nvSpPr>
        <p:spPr>
          <a:xfrm>
            <a:off x="684213" y="2997200"/>
            <a:ext cx="2374900" cy="2838450"/>
          </a:xfrm>
          <a:prstGeom prst="rect">
            <a:avLst/>
          </a:prstGeom>
          <a:noFill/>
          <a:ln w="9525">
            <a:noFill/>
          </a:ln>
        </p:spPr>
        <p:txBody>
          <a:bodyPr>
            <a:spAutoFit/>
          </a:bodyPr>
          <a:p>
            <a:pPr eaLnBrk="1" hangingPunct="1">
              <a:spcBef>
                <a:spcPct val="50000"/>
              </a:spcBef>
            </a:pPr>
            <a:r>
              <a:rPr lang="en-US" altLang="zh-CN" dirty="0">
                <a:latin typeface="Arial" panose="020B0604020202020204" pitchFamily="34" charset="0"/>
              </a:rPr>
              <a:t>O X X X X X X X X X  </a:t>
            </a:r>
            <a:br>
              <a:rPr lang="en-US" altLang="zh-CN" dirty="0">
                <a:latin typeface="Arial" panose="020B0604020202020204" pitchFamily="34" charset="0"/>
              </a:rPr>
            </a:br>
            <a:r>
              <a:rPr lang="en-US" altLang="zh-CN" dirty="0">
                <a:latin typeface="Arial" panose="020B0604020202020204" pitchFamily="34" charset="0"/>
              </a:rPr>
              <a:t>X O X X X X X X X X  </a:t>
            </a:r>
            <a:br>
              <a:rPr lang="en-US" altLang="zh-CN" dirty="0">
                <a:latin typeface="Arial" panose="020B0604020202020204" pitchFamily="34" charset="0"/>
              </a:rPr>
            </a:br>
            <a:r>
              <a:rPr lang="en-US" altLang="zh-CN" dirty="0">
                <a:latin typeface="Arial" panose="020B0604020202020204" pitchFamily="34" charset="0"/>
              </a:rPr>
              <a:t>X X O X X X X X X X  </a:t>
            </a:r>
            <a:br>
              <a:rPr lang="en-US" altLang="zh-CN" dirty="0">
                <a:latin typeface="Arial" panose="020B0604020202020204" pitchFamily="34" charset="0"/>
              </a:rPr>
            </a:br>
            <a:r>
              <a:rPr lang="en-US" altLang="zh-CN" dirty="0">
                <a:latin typeface="Arial" panose="020B0604020202020204" pitchFamily="34" charset="0"/>
              </a:rPr>
              <a:t>X X X O X X X X X X  </a:t>
            </a:r>
            <a:br>
              <a:rPr lang="en-US" altLang="zh-CN" dirty="0">
                <a:latin typeface="Arial" panose="020B0604020202020204" pitchFamily="34" charset="0"/>
              </a:rPr>
            </a:br>
            <a:r>
              <a:rPr lang="en-US" altLang="zh-CN" dirty="0">
                <a:latin typeface="Arial" panose="020B0604020202020204" pitchFamily="34" charset="0"/>
              </a:rPr>
              <a:t>X X X X O X X X X X  </a:t>
            </a:r>
            <a:br>
              <a:rPr lang="en-US" altLang="zh-CN" dirty="0">
                <a:latin typeface="Arial" panose="020B0604020202020204" pitchFamily="34" charset="0"/>
              </a:rPr>
            </a:br>
            <a:r>
              <a:rPr lang="en-US" altLang="zh-CN" dirty="0">
                <a:latin typeface="Arial" panose="020B0604020202020204" pitchFamily="34" charset="0"/>
              </a:rPr>
              <a:t>X X X X X O X X X X  </a:t>
            </a:r>
            <a:br>
              <a:rPr lang="en-US" altLang="zh-CN" dirty="0">
                <a:latin typeface="Arial" panose="020B0604020202020204" pitchFamily="34" charset="0"/>
              </a:rPr>
            </a:br>
            <a:r>
              <a:rPr lang="en-US" altLang="zh-CN" dirty="0">
                <a:latin typeface="Arial" panose="020B0604020202020204" pitchFamily="34" charset="0"/>
              </a:rPr>
              <a:t>X X X X X X O X X X  </a:t>
            </a:r>
            <a:br>
              <a:rPr lang="en-US" altLang="zh-CN" dirty="0">
                <a:latin typeface="Arial" panose="020B0604020202020204" pitchFamily="34" charset="0"/>
              </a:rPr>
            </a:br>
            <a:r>
              <a:rPr lang="en-US" altLang="zh-CN" dirty="0">
                <a:latin typeface="Arial" panose="020B0604020202020204" pitchFamily="34" charset="0"/>
              </a:rPr>
              <a:t>X X X X X X X O X X  </a:t>
            </a:r>
            <a:br>
              <a:rPr lang="en-US" altLang="zh-CN" dirty="0">
                <a:latin typeface="Arial" panose="020B0604020202020204" pitchFamily="34" charset="0"/>
              </a:rPr>
            </a:br>
            <a:r>
              <a:rPr lang="en-US" altLang="zh-CN" dirty="0">
                <a:latin typeface="Arial" panose="020B0604020202020204" pitchFamily="34" charset="0"/>
              </a:rPr>
              <a:t>X X X X X X X X O X  </a:t>
            </a:r>
            <a:br>
              <a:rPr lang="en-US" altLang="zh-CN" dirty="0">
                <a:latin typeface="Arial" panose="020B0604020202020204" pitchFamily="34" charset="0"/>
              </a:rPr>
            </a:br>
            <a:r>
              <a:rPr lang="en-US" altLang="zh-CN" dirty="0">
                <a:latin typeface="Arial" panose="020B0604020202020204" pitchFamily="34" charset="0"/>
              </a:rPr>
              <a:t>X X X X X X X X X O </a:t>
            </a:r>
            <a:endParaRPr lang="en-US" altLang="zh-CN" dirty="0">
              <a:latin typeface="Arial" panose="020B0604020202020204" pitchFamily="34" charset="0"/>
            </a:endParaRPr>
          </a:p>
        </p:txBody>
      </p:sp>
      <p:grpSp>
        <p:nvGrpSpPr>
          <p:cNvPr id="46087" name="Group 24"/>
          <p:cNvGrpSpPr/>
          <p:nvPr/>
        </p:nvGrpSpPr>
        <p:grpSpPr>
          <a:xfrm>
            <a:off x="3578225" y="3451225"/>
            <a:ext cx="2428875" cy="1285875"/>
            <a:chOff x="6072198" y="1928802"/>
            <a:chExt cx="2428892" cy="1285884"/>
          </a:xfrm>
        </p:grpSpPr>
        <p:sp>
          <p:nvSpPr>
            <p:cNvPr id="7" name="Rectangle 6"/>
            <p:cNvSpPr/>
            <p:nvPr/>
          </p:nvSpPr>
          <p:spPr>
            <a:xfrm>
              <a:off x="6072198"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8" name="Rectangle 7"/>
            <p:cNvSpPr/>
            <p:nvPr/>
          </p:nvSpPr>
          <p:spPr>
            <a:xfrm>
              <a:off x="6072198" y="2428869"/>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9" name="Rectangle 8"/>
            <p:cNvSpPr/>
            <p:nvPr/>
          </p:nvSpPr>
          <p:spPr>
            <a:xfrm>
              <a:off x="6072198"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0" name="Isosceles Triangle 9"/>
            <p:cNvSpPr/>
            <p:nvPr/>
          </p:nvSpPr>
          <p:spPr>
            <a:xfrm>
              <a:off x="6500826"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1" name="Isosceles Triangle 10"/>
            <p:cNvSpPr/>
            <p:nvPr/>
          </p:nvSpPr>
          <p:spPr>
            <a:xfrm>
              <a:off x="6500826" y="2428869"/>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2" name="Isosceles Triangle 11"/>
            <p:cNvSpPr/>
            <p:nvPr/>
          </p:nvSpPr>
          <p:spPr>
            <a:xfrm>
              <a:off x="6500826"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3" name="Isosceles Triangle 12"/>
            <p:cNvSpPr/>
            <p:nvPr/>
          </p:nvSpPr>
          <p:spPr>
            <a:xfrm>
              <a:off x="7358082"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4" name="Isosceles Triangle 13"/>
            <p:cNvSpPr/>
            <p:nvPr/>
          </p:nvSpPr>
          <p:spPr>
            <a:xfrm>
              <a:off x="7358082" y="2428869"/>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5" name="Isosceles Triangle 14"/>
            <p:cNvSpPr/>
            <p:nvPr/>
          </p:nvSpPr>
          <p:spPr>
            <a:xfrm>
              <a:off x="7358082"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6" name="Isosceles Triangle 15"/>
            <p:cNvSpPr/>
            <p:nvPr/>
          </p:nvSpPr>
          <p:spPr>
            <a:xfrm>
              <a:off x="8215338"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7" name="Isosceles Triangle 16"/>
            <p:cNvSpPr/>
            <p:nvPr/>
          </p:nvSpPr>
          <p:spPr>
            <a:xfrm>
              <a:off x="8215338" y="2428869"/>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8" name="Isosceles Triangle 17"/>
            <p:cNvSpPr/>
            <p:nvPr/>
          </p:nvSpPr>
          <p:spPr>
            <a:xfrm>
              <a:off x="8215338"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19" name="Rectangle 18"/>
            <p:cNvSpPr/>
            <p:nvPr/>
          </p:nvSpPr>
          <p:spPr>
            <a:xfrm>
              <a:off x="6929454"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20" name="Rectangle 19"/>
            <p:cNvSpPr/>
            <p:nvPr/>
          </p:nvSpPr>
          <p:spPr>
            <a:xfrm>
              <a:off x="6929454" y="2428869"/>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21" name="Rectangle 20"/>
            <p:cNvSpPr/>
            <p:nvPr/>
          </p:nvSpPr>
          <p:spPr>
            <a:xfrm>
              <a:off x="6929454"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22" name="Rectangle 21"/>
            <p:cNvSpPr/>
            <p:nvPr/>
          </p:nvSpPr>
          <p:spPr>
            <a:xfrm>
              <a:off x="7786710"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23" name="Rectangle 22"/>
            <p:cNvSpPr/>
            <p:nvPr/>
          </p:nvSpPr>
          <p:spPr>
            <a:xfrm>
              <a:off x="7786710" y="2428869"/>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sp>
          <p:nvSpPr>
            <p:cNvPr id="24" name="Rectangle 23"/>
            <p:cNvSpPr/>
            <p:nvPr/>
          </p:nvSpPr>
          <p:spPr>
            <a:xfrm>
              <a:off x="7786710"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AU" sz="1800" b="0" i="0" u="none" strike="noStrike" kern="1200" cap="none" spc="0" normalizeH="0" baseline="0" noProof="0" smtClean="0">
                <a:ln>
                  <a:noFill/>
                </a:ln>
                <a:solidFill>
                  <a:srgbClr val="FFFFFF"/>
                </a:solidFill>
                <a:effectLst/>
                <a:uLnTx/>
                <a:uFillTx/>
                <a:latin typeface="Corbel" panose="020B0503020204020204" pitchFamily="34" charset="0"/>
                <a:ea typeface="宋体" panose="02010600030101010101" pitchFamily="2" charset="-122"/>
                <a:cs typeface="+mn-cs"/>
              </a:endParaRPr>
            </a:p>
          </p:txBody>
        </p:sp>
      </p:grpSp>
      <p:sp>
        <p:nvSpPr>
          <p:cNvPr id="46088" name="AutoShape 61" descr="data:image/jpeg;base64,/9j/4AAQSkZJRgABAQAAAQABAAD/2wCEAAkGBhQRERUTEhQWFRAVFxoYGBgWGB8YGhkcIBoaGR4bFyAaHSceIB8jHhwbHy8mJScqLDgsGCA1NTAqNSYtLCkBCQoKBQUFDQUFDSkYEhgpKSkpKSkpKSkpKSkpKSkpKSkpKSkpKSkpKSkpKSkpKSkpKSkpKSkpKSkpKSkpKSkpKf/AABEIALAAsAMBIgACEQEDEQH/xAAcAAEAAgIDAQAAAAAAAAAAAAAABAUHCAIDBgH/xAA5EAACAQIEBAQEAwYHAQAAAAABAgMAEQQFEiExQVFhBhNxgQciMpEIUqEUFSNCgsEzYnKSsdHw4f/EABQBAQAAAAAAAAAAAAAAAAAAAAD/xAAUEQEAAAAAAAAAAAAAAAAAAAAA/9oADAMBAAIRAxEAPwDONKUoFKUoFKUoFKUoFKUoFKUoFKUoFKUoFKUoFKUoFKUoFKUoFK4yvpBNr2BNhx9qo8Nl8cyJJMiSyOoYl1DgXF7LqBsovsBQX1KrcsfTJJCPoVI3W+9tRkXT6DRcf6rcqkZnijFDJIBcojMAeFwCd+1BKpVMclhP+JGkj83kUMx9yNvQbDlUvLJD/EQkkIwAJ3NiqtYk8bXt9qCdSomaTlIiV2YlVB421MFv7XvUI5LDe5iQvx1kXe/XV9V+96C4pUPK5SVYMblHK3PEgcL97G3tTNJSFUKbF3C3HEA8bd7C3vQTKVTDJYb3ESBuOsAB79dX1X73qdlc5eIFt2BZSeF9LFb+9r0EulQc0c/w0BIDsQSNjYKzWBHC9rfeogyWEf4caRvyeNQrD3A39DsedBc0qLlmKMsMchFi6KxA4XIB27VHzN9UscJ+hkkdrbX0mNdPoddz6W50FlSqHE5fHCjyQokUiKWBRQgNhezaQLqbbg1eRvqANrXANjx96DlSlKBSlKBVX+7ZE+WF0EfJXQtp7KVcfKOQ/WrSouLzWGIgSyxxk8A7hSfS5oPuDwfl3JOp2+prWvbgAOQHIV3yIGBBAKkWIPAjoa+qwIuNweBFfaCr/d8y/KkqaOA8xGZh6kONX6HqTU3CYQRi1ySTdmPEnqbfb2rrxObwxtokmjR/ys6qfsTepdB1zwB1KsLqRY//ADvUD9hnGwlTT+YxkvbvZwpPewHY1Z1EfNoQ/lmaMS3toLrqv0te96DuwuGEahR7k8STuSe5NMVhhIpU+xHEEbgjuK7aUFZ+wznYypp/MsZD27XcqD3sR2FT4IAihVFlAsK6EzaEv5YmjMt7aA6lr9LXvepdB0YvCCQWuQQbqw4g9Rf7e9Qv3fM3yySpo4Hy0ZWPoS50/qehFWlRMNm8MjaI5o3f8qurH7A3oJKIFAAAAAsAOAHQV0Y3B+ZYg6ZFvpa17X4gjmDzFSa+MwAudgOJNBWfu2R/lmdDHzVEK6uzFnPynmP1q0qLhM0hlJEUschHEI4Yj1salUClKUClKUHGRiASBcgbDr2rSvOc4lxc7zzsXlkNyT/wOgHACt1qx14l+BeBxk7T6pYXc6nERXSxPE2ZTYntt2oKT8OWeTTYfEwSMWhgMflX4jX5mpQeg0ggctR7VlPO8W0WGmkQXdI3ZfUKSKj+GvDUGXwLBhk0xjc8yzc2Y8ybD7Va0GkWMxjzSNJKxeRySzMbkk8zWynwEzuXE5YRM2ryZTEhPHQERgD1tqI9AK683/D9l88xkRpoFY3McRXT/TqU29OHpXv8lyWLBwJBh0CQoLKo+5JJ3JJ3JNBX+PMzkw2XYqaI2lSJip6G3H241p5JIWJZiSxJJJNySdySetbvSxBlKsAVYEEHgQdiDWMsR+HrL2m8wPOsZN/KVl0+gJXUAfW++xFBffCHOJcVlOHkmYtJ86ajxYK5UE9TYbmnxeziXC5TPJCxWT5E1DioZwpI6Gx2NerwOBSGNIolCRooVVHAAcAKY7ApNG8Uqh43UqyngQeINBpLHIVIZSQwIIINiCNwQeRrcPwJmcmJy7CzSm8skSlj1NuPvxrxuH/D1l6zeYXnaMG/lMy6fQkLqIHrfbcmsmxRBVCqAFUAADgANgBQY5+Pedy4bLAIW0+fMInI46CjsQOl9IHpeta8HjHhkWSJikiEFWU2II5itz86yWLGQPBiEDwuLMp+4II3BB3BFeAyj8P2XwTCR2mnVTcRyldP9WlRf04etBkDJMW0uGhkcWd40ZvUqCaxZ+I3PJocPhoI2KwzmTzbcTo8vSpPQ6iSOekd6zBVV4l8MwZhA0GJTVGdxyKtuAynkRc/eg0+ybOZcJOk8DFJYzcH+x6g8CK3UjYkAkWJG46dqx54a+BeBwc6z6pZnQ6kEpXSpHA2VRcjvt2rItApSlApSlAqJNmkaMVJJYcQqs1vXSDb3qTITY6d2sbX68qqsot5EZFzdASTxLEXYt3JvfvQWkMyuoZSCp4EVzqsy8nz5gPo0xntrJk1e+kR/p1qRm7ssEpjvrEbFbbm9jw79KD5Lm8SkgsSRsdKswB6EqCBUqOQMAVIKkXBBuCOoqFAihVCW0ADTbhblavmVbNMB9Ik26XKqWt/USfUmgsKgtnUI/n2HFtJKjrdradvWmdtaFuQ+UMeFlLAMe3y3rkBbYbAbADl6UEsGhNQcmFkYD6A7BelgeA7A3HtTORdFB+guobpYngexNh70H1c6hP8+x4NpIU9LNbTv61OqGRfY7g7EHn61xyRrwrzHzBTxuuohT3+W29BMkkCgliAoFySbADqaixZvExADEE7DUrKCegLAA115r9UIP0mTfpcKxW/9QB9QK+zopVg9tBB1X4W53oJ9cJp1RSzEBRxJqPlDs0ERkvrMalr7G9hx79aj5gT+0Qg/RpkPbWDHp99Jk/XpQSIM0jdtIJDHgGVlv6agL+1S6qM3t5EhO1kJBHEMBdSve9rd6tYybDVs1he3XnQcqUpQKUpQKhSZUpJKs6XNyEawJ5m3ftU2vIeIPitl2CmMM0/8UfUEVn09m0g2PbjQeqw+GWNdKjbj1JPUk8TXbUPKc3ixUSzQOskT8GU3HQjsQdiKmUEE5Qv8rOi/lVrD26e1S4YAihVFlFeNzb4xZZhpTDJiLups2hGdQRsQSoIvfbavXYLGpNGskTK8bi6spuCOoNB3EX48KgjJlGwaQJ+UOQPQcwPQ1OJtueFeIm+NGVLL5RxNze2pUYpf/UBa3fhQe2iiCgKoAUCwA2AHaksQYFWAKkWIO4I718hmDqGUhlYXBG4IPMUmmCKWYhVUXJOwAHM0EM5Mp2LSFPylyR6HmR6mpwFuHCvEQ/GjKml8oYmxvbUyMEv/qItbvwr24N9xwoOE8CupVhdTUVcoX+Zndfys1x79feu/G41IY2kldUjQXZmNgB1JryWU/GHLMTKIY8RZ2Nl1oyKSdgAWAF77UHtK6sRhlkXSw249CD1BHA121DzfN4sLE008ixxJxZjYdh3JOwFB8jypQQWZ3sbgObgHkbdu9Ta8j4f+K2XY2YQwz/xT9IdWTV2XUBc9uNeuoFKUoFKUoOMgNjb6rbX61pPmWHkjmkScMJ1dhIG3bVfe55m/Ot2qpM38FYLFyeZiMNFJJYDUyi9hyJ50GNvw2YaZcPi3YMMO7x+XfgWAcSFfbywT/ltyrK+dxu2GmWL/FMbhLcdWk2t3vUjC4VIkVI1CRqLKqiwA6ACu2g0edCpIIIYGxB2IPQ1sp+HzDSplZMoYI87tFq/JpQXUcgWDe9zzr1+ZeBMBiJDLNhIXlPFmQXPr1q8jjCgBQAoFgALADoKCh+IEEr5Zi1huZTC4ULxO24He1608reOqCbwDl7y+c2EgMpOosUG56nlegqPg1h5UyfDCbUGsxUNx0FyU9tNrdrU+MuHlfJ8SIdRYBSwXjoDgv7ab37Xr2oFCKDR2tw/h/BKmWYRZriUQoGDcRtsD3tavsHgHL0l85cJAJQdQYINj1HK9X9BjL8QeGlfKwYgxRJ0aXT+TS4uw5gMV97HlWtaIWIABLE2AG5J6Ct35IwwIYAqRYgi4I6GqPLfAmAw8glhwkMco4MqC49OlBY5JG64aFZf8URoHvx1aRe/e9Yn/Enhpmw+EdQxw6PJ5luAYhBGW9vMAPe3Osy11YrCpKjJIoeNhZlYXBHQg0GlWW4eSSaNIAxnZ1EYXZtV9rHkb863YjBsL8bb261TZR4KwWEk8zD4aKOS1tSqL2PIHlV3QKUpQKUpQKr2zUk/w4y6g2LXVQbbHTc7/wDHep0ikggGxINj071VZQR5SJazRqqMv5SFAt/11FjQWGFxYkBIBBBsyniDxsfvXeTVXlg1TSyLvGUjQEcCVMha3UfOBfqD0qTm+GMkEqL9TIyjuSCLH14UHT+9i28cTPGeDXVbjqoJ3HrapmGxIkXUvoQdiCOIPeokGJV11KdufIg8w3QjmKZRv5jj6HcFT1ARV1DsSNqCdLKFUsxAUAkk8ABxJqB+9G4iFynW6hv9pN/vY9q7c3iLRHSLkFWsOJCsGIHewrrXEqU1hhotfVfa3c8qCZBOHUMpup/9v3pPOEUsxso/9t3qLlCnQzWsHdmAO2x4H34+9M2U6FaxIR1Y232HE+3H2oOH70YbmFwnW6lv9oN/tc9qnxShlDKQVIBBHAg8CKgtiVCayw0WvqvtbseddmURFYhqFiSzWPEBmLAHvY0HficSI11N6ADckngAOtQv3uV3kiZIxxa6tYdWAOw9L1yzbYxufoRyWPQFGXUewJpPiVRdTHblzJPIL1J5CgsL10YrFiMAkEkmyqOJPGw+1deUYYxwRI31IiqbciABYenCo2ZDTNFI20YSRCTwBYxlb9B8hF+pHWg7EzUg/wASNkUmwa6sN9hqsdv+O9WFVGbkeU6Wu0isir+YkEW/76C5q1jUgAE3IAueveg5UpSgUpSgVGxWWRSkGSKNyNgXQMbdNxUmsQeJvxEQ4fENFhsP+0Ih0tIZPLViOOj5GuP836W3oMvKoAsNgK+1QeCvGkOaYcTwXBB0uh+pGtex/sedXsjhQSSAoFyTwA6mgj4jKoZG1PFG79WQE/cipVYYzf8AElEkxXD4QzQj+dpPLLdwuhrD137Cso+F/E0OYYZMTASY35H6lI4qwBO4oLaor5VCX8wxRmS99RQar8je171zxuNSGN5ZGCxopZmPAAC5JrDmI/ErGJrJg2bD6razKFcjmwXQRfjYavcUGaqVCybOIsXBHPA2qKRdSn+xHIjgRTOs4iwkEk87aYo11Mf7AcyeAFBzTKoQ/mCKMSXvqCDVfmb2vepVYVw/4lYzNZ8Gy4ctbWJQzgcmK6AOlxq9zWY8FjUmjSWNg0bqGVhwIIuCKDvqLh8qhjbUkUaP1VAD9wKh+KPE0OX4Z8TOToTkPqYngqgkbmsXZR+JKJ5guIwhhhO2tZPMK9yuhbj037GgzPXxlBFjuDxFfEcMAQQVIuCOBHUVReNfGkGV4czz3JJ0og+p2tew7dTyoLbC5ZFESY4o0JFiUQKbdNhUmsQeGfxEQ4jELFicP+zo50rIJPMVSdhr+RbD/N+gG9ZfoFKUoFKUoOMiXBHC4tccfatNvFPhWfLsQ0GIQggnS1vldb/Uh5ity6UGKfgD4QnweHnnnUocSY9CMLMFTX8zdNWvYdu9ZKzjBGbDyxA6TJGyA9CVIqZSg0sznIZ8JOcPPGyTA20kceQK9QeRFbKfBTwrNgMu04gaZJpDLoOxQFUUBu/y397cq9/SgpfGmTvi8BicPGQJJYmVbmwvbYHsa1CxGUTRznDvE4xAbT5ek69XIADc35W43Fq3XpQeT+Fvh2XA5ZBBNtKNTMv5SzFtPS4vY250+KXh2XHZZPBDvKdLKv5irBtPS5tYX516ylBpRh8omknGHSJziC2ny9J16uYIO4tzvwsb1t74Lyd8JgMPh5CDJFEqtY3F7bgdhV1Sg8B8bPC02Py7ThxqkhkEugblwFdSF7/Nf2tWteTZDPi5xh4I2eYm2kDhyJboBzJrdOlBDyjBGHDxRE6jHGqE9SFArGvx+8IT4zDwTwKXOGMmtFF2Kvo+ZeunRuO/asrUoNNPC3hWfMcQsGHQkkjU1vlRb/U55CtyY0sAONhbfj71ypQKUpQKUpQKUpQKUpQKUpQKUpQKUpQKUpQKUpQKUpQKUpQKUpQf/9k="/>
          <p:cNvSpPr>
            <a:spLocks noChangeAspect="1"/>
          </p:cNvSpPr>
          <p:nvPr/>
        </p:nvSpPr>
        <p:spPr>
          <a:xfrm>
            <a:off x="4541838" y="-144462"/>
            <a:ext cx="304800" cy="304800"/>
          </a:xfrm>
          <a:prstGeom prst="rect">
            <a:avLst/>
          </a:prstGeom>
          <a:noFill/>
          <a:ln w="9525">
            <a:noFill/>
          </a:ln>
        </p:spPr>
        <p:txBody>
          <a:bodyPr/>
          <a:p>
            <a:pPr algn="ctr" eaLnBrk="1" hangingPunct="1"/>
            <a:endParaRPr lang="zh-CN" altLang="en-US" dirty="0">
              <a:latin typeface="Times New Roman" panose="02020603050405020304" pitchFamily="18" charset="0"/>
            </a:endParaRPr>
          </a:p>
        </p:txBody>
      </p:sp>
      <p:pic>
        <p:nvPicPr>
          <p:cNvPr id="27711" name="Picture 63" descr="Source: Mads Soegaard"/>
          <p:cNvPicPr>
            <a:picLocks noChangeAspect="1"/>
          </p:cNvPicPr>
          <p:nvPr/>
        </p:nvPicPr>
        <p:blipFill>
          <a:blip r:embed="rId1"/>
          <a:stretch>
            <a:fillRect/>
          </a:stretch>
        </p:blipFill>
        <p:spPr>
          <a:xfrm>
            <a:off x="6659563" y="2889250"/>
            <a:ext cx="2219325" cy="2695575"/>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0723"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710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47110" name="Picture 2" descr="gestalt ui"/>
          <p:cNvPicPr>
            <a:picLocks noChangeAspect="1"/>
          </p:cNvPicPr>
          <p:nvPr/>
        </p:nvPicPr>
        <p:blipFill>
          <a:blip r:embed="rId1"/>
          <a:stretch>
            <a:fillRect/>
          </a:stretch>
        </p:blipFill>
        <p:spPr>
          <a:xfrm>
            <a:off x="755650" y="1747838"/>
            <a:ext cx="7620000" cy="3429000"/>
          </a:xfrm>
          <a:prstGeom prst="rect">
            <a:avLst/>
          </a:prstGeom>
          <a:noFill/>
          <a:ln w="9525">
            <a:noFill/>
          </a:ln>
        </p:spPr>
      </p:pic>
    </p:spTree>
  </p:cSld>
  <p:clrMapOvr>
    <a:masterClrMapping/>
  </p:clrMapOvr>
  <p:transition spd="med" advClick="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连续性原则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174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共线或具有相同方向的物体会被组合在一起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将组件对齐，更有助于增强用户的主观感知效果</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813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48134" name="Rectangle 4"/>
          <p:cNvSpPr/>
          <p:nvPr/>
        </p:nvSpPr>
        <p:spPr>
          <a:xfrm>
            <a:off x="0" y="2884488"/>
            <a:ext cx="9144000" cy="0"/>
          </a:xfrm>
          <a:prstGeom prst="rect">
            <a:avLst/>
          </a:prstGeom>
          <a:noFill/>
          <a:ln w="9525">
            <a:noFill/>
          </a:ln>
        </p:spPr>
        <p:txBody>
          <a:bodyPr wrap="none" anchor="ctr" anchorCtr="0">
            <a:spAutoFit/>
          </a:bodyPr>
          <a:p>
            <a:pPr algn="ctr" eaLnBrk="1" hangingPunct="1"/>
            <a:endParaRPr lang="zh-CN" altLang="en-US" dirty="0">
              <a:latin typeface="Times New Roman" panose="02020603050405020304" pitchFamily="18" charset="0"/>
            </a:endParaRPr>
          </a:p>
        </p:txBody>
      </p:sp>
      <p:pic>
        <p:nvPicPr>
          <p:cNvPr id="48135" name="Picture 6"/>
          <p:cNvPicPr>
            <a:picLocks noChangeAspect="1"/>
          </p:cNvPicPr>
          <p:nvPr/>
        </p:nvPicPr>
        <p:blipFill>
          <a:blip r:embed="rId1"/>
          <a:stretch>
            <a:fillRect/>
          </a:stretch>
        </p:blipFill>
        <p:spPr>
          <a:xfrm>
            <a:off x="1476375" y="2854325"/>
            <a:ext cx="2201863" cy="2047875"/>
          </a:xfrm>
          <a:prstGeom prst="rect">
            <a:avLst/>
          </a:prstGeom>
          <a:noFill/>
          <a:ln w="9525">
            <a:noFill/>
          </a:ln>
        </p:spPr>
      </p:pic>
      <p:pic>
        <p:nvPicPr>
          <p:cNvPr id="48136" name="Picture 7"/>
          <p:cNvPicPr>
            <a:picLocks noChangeAspect="1"/>
          </p:cNvPicPr>
          <p:nvPr/>
        </p:nvPicPr>
        <p:blipFill>
          <a:blip r:embed="rId2"/>
          <a:stretch>
            <a:fillRect/>
          </a:stretch>
        </p:blipFill>
        <p:spPr>
          <a:xfrm>
            <a:off x="5508625" y="2781300"/>
            <a:ext cx="1979613" cy="2376488"/>
          </a:xfrm>
          <a:prstGeom prst="rect">
            <a:avLst/>
          </a:prstGeom>
          <a:noFill/>
          <a:ln w="9525">
            <a:noFill/>
          </a:ln>
        </p:spPr>
      </p:pic>
    </p:spTree>
  </p:cSld>
  <p:clrMapOvr>
    <a:masterClrMapping/>
  </p:clrMapOvr>
  <p:transition spd="med" advClick="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完整和闭合性原则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277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人们倾向于忽视轮廓的间隙而将其视作一个完整的整体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页面上的空白可帮助实现分组</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4915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49158" name="Picture 6" descr="Kanizsa triangle">
            <a:hlinkClick r:id="rId1" tooltip="&quot;Kanizsa triangle&quot;"/>
          </p:cNvPr>
          <p:cNvPicPr>
            <a:picLocks noChangeAspect="1"/>
          </p:cNvPicPr>
          <p:nvPr/>
        </p:nvPicPr>
        <p:blipFill>
          <a:blip r:embed="rId2"/>
          <a:stretch>
            <a:fillRect/>
          </a:stretch>
        </p:blipFill>
        <p:spPr>
          <a:xfrm>
            <a:off x="1403350" y="2997200"/>
            <a:ext cx="2851150" cy="2952750"/>
          </a:xfrm>
          <a:prstGeom prst="rect">
            <a:avLst/>
          </a:prstGeom>
          <a:noFill/>
          <a:ln w="9525">
            <a:noFill/>
          </a:ln>
        </p:spPr>
      </p:pic>
      <p:pic>
        <p:nvPicPr>
          <p:cNvPr id="49159" name="Picture 9" descr="closure_a"/>
          <p:cNvPicPr>
            <a:picLocks noChangeAspect="1"/>
          </p:cNvPicPr>
          <p:nvPr/>
        </p:nvPicPr>
        <p:blipFill>
          <a:blip r:embed="rId3"/>
          <a:stretch>
            <a:fillRect/>
          </a:stretch>
        </p:blipFill>
        <p:spPr>
          <a:xfrm>
            <a:off x="5148263" y="3141663"/>
            <a:ext cx="2513012" cy="2735262"/>
          </a:xfrm>
          <a:prstGeom prst="rect">
            <a:avLst/>
          </a:prstGeom>
          <a:noFill/>
          <a:ln w="9525">
            <a:noFill/>
          </a:ln>
        </p:spPr>
      </p:pic>
    </p:spTree>
  </p:cSld>
  <p:clrMapOvr>
    <a:masterClrMapping/>
  </p:clrMapOvr>
  <p:transition spd="med" advClick="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对称性原则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379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相互对称且能够组合为有意义单元的物体会被组合在一起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相近性？对称性？</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018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50182" name="Text Box 4"/>
          <p:cNvSpPr txBox="1"/>
          <p:nvPr/>
        </p:nvSpPr>
        <p:spPr>
          <a:xfrm>
            <a:off x="539750" y="3789363"/>
            <a:ext cx="5040313" cy="914400"/>
          </a:xfrm>
          <a:prstGeom prst="rect">
            <a:avLst/>
          </a:prstGeom>
          <a:noFill/>
          <a:ln w="9525">
            <a:noFill/>
          </a:ln>
        </p:spPr>
        <p:txBody>
          <a:bodyPr>
            <a:spAutoFit/>
          </a:bodyPr>
          <a:p>
            <a:pPr eaLnBrk="1" hangingPunct="1">
              <a:spcBef>
                <a:spcPct val="50000"/>
              </a:spcBef>
            </a:pPr>
            <a:r>
              <a:rPr lang="en-US" altLang="zh-CN" sz="5400" dirty="0">
                <a:latin typeface="Arial" panose="020B0604020202020204" pitchFamily="34" charset="0"/>
              </a:rPr>
              <a:t>[      ][       ][       ]</a:t>
            </a:r>
            <a:endParaRPr lang="en-US" altLang="zh-CN" sz="5400" dirty="0">
              <a:latin typeface="Arial" panose="020B0604020202020204" pitchFamily="34" charset="0"/>
            </a:endParaRPr>
          </a:p>
        </p:txBody>
      </p:sp>
      <p:pic>
        <p:nvPicPr>
          <p:cNvPr id="50183" name="Picture 6" descr="summetry"/>
          <p:cNvPicPr>
            <a:picLocks noChangeAspect="1"/>
          </p:cNvPicPr>
          <p:nvPr/>
        </p:nvPicPr>
        <p:blipFill>
          <a:blip r:embed="rId1"/>
          <a:srcRect b="9752"/>
          <a:stretch>
            <a:fillRect/>
          </a:stretch>
        </p:blipFill>
        <p:spPr>
          <a:xfrm>
            <a:off x="6272213" y="2276475"/>
            <a:ext cx="2546350" cy="3713163"/>
          </a:xfrm>
          <a:prstGeom prst="rect">
            <a:avLst/>
          </a:prstGeom>
          <a:noFill/>
          <a:ln w="9525">
            <a:noFill/>
          </a:ln>
        </p:spPr>
      </p:pic>
    </p:spTree>
  </p:cSld>
  <p:clrMapOvr>
    <a:masterClrMapping/>
  </p:clrMapOvr>
  <p:transition spd="med" advClick="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前景</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&amp;</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背景</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481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前景和背景在某些情况下可以互换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“整体区别于局部”</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120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51206" name="Picture 2"/>
          <p:cNvPicPr>
            <a:picLocks noChangeAspect="1"/>
          </p:cNvPicPr>
          <p:nvPr/>
        </p:nvPicPr>
        <p:blipFill>
          <a:blip r:embed="rId1"/>
          <a:stretch>
            <a:fillRect/>
          </a:stretch>
        </p:blipFill>
        <p:spPr>
          <a:xfrm>
            <a:off x="1403350" y="2565400"/>
            <a:ext cx="2674938" cy="2808288"/>
          </a:xfrm>
          <a:prstGeom prst="rect">
            <a:avLst/>
          </a:prstGeom>
          <a:noFill/>
          <a:ln w="9525">
            <a:noFill/>
          </a:ln>
        </p:spPr>
      </p:pic>
      <p:pic>
        <p:nvPicPr>
          <p:cNvPr id="51207" name="Picture 3"/>
          <p:cNvPicPr>
            <a:picLocks noChangeAspect="1"/>
          </p:cNvPicPr>
          <p:nvPr/>
        </p:nvPicPr>
        <p:blipFill>
          <a:blip r:embed="rId2"/>
          <a:stretch>
            <a:fillRect/>
          </a:stretch>
        </p:blipFill>
        <p:spPr>
          <a:xfrm>
            <a:off x="5219700" y="2565400"/>
            <a:ext cx="2730500" cy="2808288"/>
          </a:xfrm>
          <a:prstGeom prst="rect">
            <a:avLst/>
          </a:prstGeom>
          <a:noFill/>
          <a:ln w="9525">
            <a:noFill/>
          </a:ln>
        </p:spPr>
      </p:pic>
      <p:pic>
        <p:nvPicPr>
          <p:cNvPr id="31751" name="Picture 7" descr="http://images.sixrevisions.com/2010/08/18-14_mac.jpg"/>
          <p:cNvPicPr>
            <a:picLocks noChangeAspect="1"/>
          </p:cNvPicPr>
          <p:nvPr/>
        </p:nvPicPr>
        <p:blipFill>
          <a:blip r:embed="rId3"/>
          <a:stretch>
            <a:fillRect/>
          </a:stretch>
        </p:blipFill>
        <p:spPr>
          <a:xfrm>
            <a:off x="6542088" y="60325"/>
            <a:ext cx="2592387" cy="2090738"/>
          </a:xfrm>
          <a:prstGeom prst="rect">
            <a:avLst/>
          </a:prstGeom>
          <a:noFill/>
          <a:ln w="9525">
            <a:noFill/>
          </a:ln>
        </p:spPr>
      </p:pic>
      <p:pic>
        <p:nvPicPr>
          <p:cNvPr id="51209" name="Picture 6" descr="horses2"/>
          <p:cNvPicPr>
            <a:picLocks noChangeAspect="1"/>
          </p:cNvPicPr>
          <p:nvPr/>
        </p:nvPicPr>
        <p:blipFill>
          <a:blip r:embed="rId4"/>
          <a:stretch>
            <a:fillRect/>
          </a:stretch>
        </p:blipFill>
        <p:spPr>
          <a:xfrm>
            <a:off x="2484438" y="2565400"/>
            <a:ext cx="4532312" cy="2795588"/>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2.4.3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人的认知特性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33795" name="Rectangle 3"/>
          <p:cNvSpPr>
            <a:spLocks noGrp="1" noChangeArrowheads="1"/>
          </p:cNvSpPr>
          <p:nvPr>
            <p:ph idx="1" hasCustomPrompt="1"/>
          </p:nvPr>
        </p:nvSpPr>
        <p:spPr>
          <a:xfrm>
            <a:off x="468313" y="1484313"/>
            <a:ext cx="8142288" cy="4608513"/>
          </a:xfrm>
        </p:spPr>
        <p:txBody>
          <a:bodyPr vert="horz" wrap="square" lIns="104296" tIns="52148" rIns="104296" bIns="52148" numCol="1" anchor="t" anchorCtr="0" compatLnSpc="1">
            <a:normAutofit fontScale="92500" lnSpcReduction="10000"/>
          </a:bodyPr>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人的记忆分为</a:t>
            </a:r>
            <a:r>
              <a:rPr kumimoji="0" lang="zh-CN" altLang="en-US" sz="2735" b="1" i="0" u="none" strike="noStrike" kern="1200" cap="none" spc="0" normalizeH="0" baseline="0" noProof="0" dirty="0">
                <a:ln>
                  <a:noFill/>
                </a:ln>
                <a:solidFill>
                  <a:schemeClr val="bg2">
                    <a:lumMod val="25000"/>
                  </a:schemeClr>
                </a:solidFill>
                <a:effectLst/>
                <a:uLnTx/>
                <a:uFillTx/>
                <a:latin typeface="+mn-lt"/>
                <a:ea typeface="+mn-ea"/>
                <a:cs typeface="+mn-cs"/>
              </a:rPr>
              <a:t>感觉</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记忆、短时记忆、长时记忆</a:t>
            </a:r>
            <a:endPar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感觉记忆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又称瞬时记忆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在人脑中持续约为</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1</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秒钟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帮助我们把相继出现的一组图片组合成一个连续的图像序列，产生动态的影像信息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短时记忆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感觉记忆经编码后形成</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又称工作记忆，约保持</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30</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秒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储存的是当前</a:t>
            </a:r>
            <a:r>
              <a:rPr kumimoji="0" lang="zh-CN" altLang="en-US" sz="2565"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正在使用的信息</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，是信息加工系统的核心，可理解为计算机的内存</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a:t>
            </a:r>
            <a:endPar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短时记忆的存储能力约为</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7±2</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个信息单元 </a:t>
            </a:r>
            <a:endPar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325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charRg st="48" end="8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charRg st="155" end="17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STM</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测试</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28365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lnSpcReduction="100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3, 12, 6, 20, 9, 4, 0, 1, 19, 8, 98, 13, 84</a:t>
            </a:r>
            <a:endPar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猫</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房子</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纸</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笑</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人</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红色</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是的</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数字</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阴影</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下雨</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植物</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灯泡</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巧克力</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收音机</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一</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硬币</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 </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直升机</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t, k, s, y, r, q, x, p, a, z, l, b, m, e</a:t>
            </a:r>
            <a:endPar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8,6,2,5,8,3,6,2,1,3,6,0,9,3,6</a:t>
            </a:r>
            <a:endPar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通过将信息组合成一个个有意义的单位可以帮助我们记住复杂的信息</a:t>
            </a:r>
            <a:endPar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86-25-8362 1360-936</a:t>
            </a:r>
            <a:endPar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427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651">
                                            <p:txEl>
                                              <p:charRg st="0" end="4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651">
                                            <p:txEl>
                                              <p:charRg st="44" end="10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651">
                                            <p:txEl>
                                              <p:charRg st="109" end="15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3651">
                                            <p:txEl>
                                              <p:charRg st="151" end="18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3651">
                                            <p:txEl>
                                              <p:charRg st="181" end="2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3651">
                                            <p:txEl>
                                              <p:charRg st="212" end="23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游戏</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891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从第一个人开始说</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“我去超市，买了一条鱼”（或者别的任何东西）。</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下一个人继续说“我去市场，买了一条鱼，还买了一个面包”。</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不断继续，每次每个人都在列表里增加某个物品</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当第一次有某个人出错时，记下能够成功记住的物品数目。</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530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7±2</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理论 </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vs. </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交互式系统设计 </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35844"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fontScale="92500" lnSpcReduction="100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影响</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菜单中最多只能有</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7</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个选项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工具栏上只能显示</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7</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个图标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endPar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事实</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浏览菜单和工具栏基于人的识别功能</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人们识别事物的能力要远胜于回忆事物的能力 </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界面设计时要尽可能减小对用户的记忆需求，同时可考虑通过将信息放置于一定的上下文中，来减少信息单元的数目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632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charRg st="34" end="3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4">
                                            <p:txEl>
                                              <p:charRg st="37" end="5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4">
                                            <p:txEl>
                                              <p:charRg st="54" end="7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4">
                                            <p:txEl>
                                              <p:charRg st="76" end="1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xfrm>
            <a:off x="1660525" y="198438"/>
            <a:ext cx="4537075" cy="576262"/>
          </a:xfrm>
        </p:spPr>
        <p:txBody>
          <a:bodyPr vert="horz" wrap="square" lIns="104296" tIns="52148" rIns="104296" bIns="52148" anchor="b" anchorCtr="0"/>
          <a:p>
            <a:pPr eaLnBrk="1" hangingPunct="1"/>
            <a:r>
              <a:rPr lang="en-US" altLang="zh-CN" sz="2800" dirty="0"/>
              <a:t>2.3.1</a:t>
            </a:r>
            <a:r>
              <a:rPr lang="zh-CN" altLang="en-US" sz="2800" dirty="0"/>
              <a:t>命令行交互</a:t>
            </a:r>
            <a:endParaRPr lang="zh-CN" altLang="en-US" sz="2800" dirty="0"/>
          </a:p>
        </p:txBody>
      </p:sp>
      <p:sp>
        <p:nvSpPr>
          <p:cNvPr id="5124" name="Rectangle 3"/>
          <p:cNvSpPr>
            <a:spLocks noGrp="1" noChangeArrowheads="1"/>
          </p:cNvSpPr>
          <p:nvPr>
            <p:ph idx="1" hasCustomPrompt="1"/>
          </p:nvPr>
        </p:nvSpPr>
        <p:spPr>
          <a:xfrm>
            <a:off x="300038" y="1222375"/>
            <a:ext cx="4824413" cy="4525963"/>
          </a:xfrm>
        </p:spPr>
        <p:txBody>
          <a:bodyPr vert="horz" wrap="square" lIns="104296" tIns="52148" rIns="104296" bIns="52148" numCol="1" anchor="t" anchorCtr="0" compatLnSpc="1"/>
          <a:lstStyle/>
          <a:p>
            <a:pPr marL="609600" marR="0" lvl="0" indent="-609600"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用户通过在屏幕某个位置上键入特定命令的方式来执行任务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“基于字符的界面（</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Character-based Interface</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609600" marR="0" lvl="0" indent="-609600"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专家用户能够快速完成任务；</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较</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GUI</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节约系统资源；</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可动态配置可操作选项；</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键盘操作较鼠标操作更加精确；</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支持用户自定义命令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3" name="页脚占位符 2"/>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0485" name="灯片编号占位符 3"/>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20486" name="Picture 4"/>
          <p:cNvPicPr>
            <a:picLocks noChangeAspect="1"/>
          </p:cNvPicPr>
          <p:nvPr/>
        </p:nvPicPr>
        <p:blipFill>
          <a:blip r:embed="rId1"/>
          <a:stretch>
            <a:fillRect/>
          </a:stretch>
        </p:blipFill>
        <p:spPr>
          <a:xfrm>
            <a:off x="5480050" y="1773238"/>
            <a:ext cx="3673475" cy="2982912"/>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charRg st="68" end="8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xEl>
                                              <p:charRg st="82" end="9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xEl>
                                              <p:charRg st="94" end="10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xEl>
                                              <p:charRg st="106" end="12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xEl>
                                              <p:charRg st="121" end="13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长时记忆</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4096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fontScale="925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短时记忆</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-&gt;</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长时记忆</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短时记忆中的信息经进一步加工后会变为长时记忆</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只有与长时记忆区的信息具有某种联系的新信息才能够进入长时记忆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长时记忆的信息容量几乎是无限的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启发</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注意使用线索来引导用户完成特定任务</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在追求独特的创新设计时也应注重结合优秀的交互范型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734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2.4.3 </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人的认知特性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4198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fontScale="925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遗忘</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长时记忆中的信息有时是无法提取 </a:t>
            </a:r>
            <a:r>
              <a:rPr kumimoji="0" lang="en-US"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遗忘</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遗忘不代表长时记忆区的信息丢失了 ，而是失去了提取信息的途径。</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易出错</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“人为错误”被定义为“人未发挥自身所具备的功能而产生的失误，它可能降低交互系统的功能”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从表面上看是由于用户的误解、误操作或一时大意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大部分交互问题都源于系统设计本身</a:t>
            </a:r>
            <a:r>
              <a:rPr kumimoji="0" lang="zh-CN" altLang="en-US" sz="1900"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cs"/>
              </a:rPr>
              <a:t>（</a:t>
            </a:r>
            <a:r>
              <a:rPr kumimoji="0" lang="zh-CN" altLang="en-US" sz="19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cs"/>
              </a:rPr>
              <a:t>没考虑人性因素） </a:t>
            </a:r>
            <a:endParaRPr kumimoji="0" lang="zh-CN" altLang="en-US" sz="19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837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视错觉</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43011" name="Rectangle 3"/>
          <p:cNvSpPr>
            <a:spLocks noGrp="1" noChangeArrowheads="1"/>
          </p:cNvSpPr>
          <p:nvPr>
            <p:ph idx="1" hasCustomPrompt="1"/>
          </p:nvPr>
        </p:nvSpPr>
        <p:spPr>
          <a:xfrm>
            <a:off x="468313" y="1412875"/>
            <a:ext cx="8135938" cy="2736850"/>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错觉</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知觉感受的扭曲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视觉错觉郑凌架于其他知觉错觉之上</a:t>
            </a:r>
            <a:endParaRPr kumimoji="0" lang="en-US"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前后景互换实际上就是视错觉的一种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白色三角的例子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视错觉是不可避免的</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启示</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对于物体的视觉感知与物体</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所处的上下文密切相关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endPar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5939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39940" name="Picture 4"/>
          <p:cNvPicPr>
            <a:picLocks noChangeAspect="1"/>
          </p:cNvPicPr>
          <p:nvPr/>
        </p:nvPicPr>
        <p:blipFill>
          <a:blip r:embed="rId1"/>
          <a:stretch>
            <a:fillRect/>
          </a:stretch>
        </p:blipFill>
        <p:spPr>
          <a:xfrm>
            <a:off x="1519238" y="4722813"/>
            <a:ext cx="2305050" cy="931862"/>
          </a:xfrm>
          <a:prstGeom prst="rect">
            <a:avLst/>
          </a:prstGeom>
          <a:noFill/>
          <a:ln w="9525">
            <a:noFill/>
          </a:ln>
        </p:spPr>
      </p:pic>
      <p:sp>
        <p:nvSpPr>
          <p:cNvPr id="59399" name="Text Box 6"/>
          <p:cNvSpPr txBox="1"/>
          <p:nvPr/>
        </p:nvSpPr>
        <p:spPr>
          <a:xfrm>
            <a:off x="971550" y="5661025"/>
            <a:ext cx="7129463" cy="366713"/>
          </a:xfrm>
          <a:prstGeom prst="rect">
            <a:avLst/>
          </a:prstGeom>
          <a:noFill/>
          <a:ln w="9525">
            <a:noFill/>
          </a:ln>
        </p:spPr>
        <p:txBody>
          <a:bodyPr>
            <a:spAutoFit/>
          </a:bodyPr>
          <a:p>
            <a:pPr algn="ctr" eaLnBrk="1" hangingPunct="1">
              <a:spcBef>
                <a:spcPct val="50000"/>
              </a:spcBef>
            </a:pPr>
            <a:r>
              <a:rPr lang="zh-CN" altLang="en-US" dirty="0">
                <a:latin typeface="Arial" panose="020B0604020202020204" pitchFamily="34" charset="0"/>
              </a:rPr>
              <a:t>莱亚错觉                                    艾宾豪斯错觉 </a:t>
            </a:r>
            <a:endParaRPr lang="zh-CN" altLang="en-US" dirty="0">
              <a:latin typeface="Arial" panose="020B0604020202020204" pitchFamily="34" charset="0"/>
            </a:endParaRPr>
          </a:p>
        </p:txBody>
      </p:sp>
      <p:pic>
        <p:nvPicPr>
          <p:cNvPr id="39942" name="Picture 10" descr="29_17781_a1e8aa202a0b2f0"/>
          <p:cNvPicPr>
            <a:picLocks noChangeAspect="1"/>
          </p:cNvPicPr>
          <p:nvPr/>
        </p:nvPicPr>
        <p:blipFill>
          <a:blip r:embed="rId2"/>
          <a:stretch>
            <a:fillRect/>
          </a:stretch>
        </p:blipFill>
        <p:spPr>
          <a:xfrm>
            <a:off x="4643438" y="3141663"/>
            <a:ext cx="4032250" cy="2481262"/>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视觉感知</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&amp;</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上下文</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44035" name="Rectangle 3"/>
          <p:cNvSpPr>
            <a:spLocks noGrp="1" noChangeArrowheads="1"/>
          </p:cNvSpPr>
          <p:nvPr>
            <p:ph idx="1" hasCustomPrompt="1"/>
          </p:nvPr>
        </p:nvSpPr>
        <p:spPr>
          <a:xfrm>
            <a:off x="395288" y="1268413"/>
            <a:ext cx="8229600" cy="452596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你从图中看到了什么</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a:t>
            </a:r>
            <a:endPar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042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0422" name="Picture 4"/>
          <p:cNvPicPr>
            <a:picLocks noChangeAspect="1"/>
          </p:cNvPicPr>
          <p:nvPr/>
        </p:nvPicPr>
        <p:blipFill>
          <a:blip r:embed="rId1"/>
          <a:stretch>
            <a:fillRect/>
          </a:stretch>
        </p:blipFill>
        <p:spPr>
          <a:xfrm>
            <a:off x="1476375" y="1916113"/>
            <a:ext cx="5834063" cy="3895725"/>
          </a:xfrm>
          <a:prstGeom prst="rect">
            <a:avLst/>
          </a:prstGeom>
          <a:noFill/>
          <a:ln w="9525">
            <a:noFill/>
          </a:ln>
        </p:spPr>
      </p:pic>
    </p:spTree>
  </p:cSld>
  <p:clrMapOvr>
    <a:masterClrMapping/>
  </p:clrMapOvr>
  <p:transition spd="med" advClick="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提示：一只面向你的动物</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45059" name="Rectangle 3"/>
          <p:cNvSpPr>
            <a:spLocks noGrp="1" noChangeArrowheads="1"/>
          </p:cNvSpPr>
          <p:nvPr>
            <p:ph idx="1" hasCustomPrompt="1"/>
          </p:nvPr>
        </p:nvSpPr>
        <p:spPr>
          <a:xfrm>
            <a:off x="468313" y="1628775"/>
            <a:ext cx="8229600" cy="452596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zh-CN"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144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1446" name="Picture 4"/>
          <p:cNvPicPr>
            <a:picLocks noChangeAspect="1"/>
          </p:cNvPicPr>
          <p:nvPr/>
        </p:nvPicPr>
        <p:blipFill>
          <a:blip r:embed="rId1"/>
          <a:stretch>
            <a:fillRect/>
          </a:stretch>
        </p:blipFill>
        <p:spPr>
          <a:xfrm>
            <a:off x="1258888" y="1628775"/>
            <a:ext cx="6769100" cy="4519613"/>
          </a:xfrm>
          <a:prstGeom prst="rect">
            <a:avLst/>
          </a:prstGeom>
          <a:noFill/>
          <a:ln w="9525">
            <a:noFill/>
          </a:ln>
        </p:spPr>
      </p:pic>
    </p:spTree>
  </p:cSld>
  <p:clrMapOvr>
    <a:masterClrMapping/>
  </p:clrMapOvr>
  <p:transition spd="med" advClick="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a:xfrm>
            <a:off x="971550" y="377825"/>
            <a:ext cx="6697663" cy="576263"/>
          </a:xfrm>
        </p:spPr>
        <p:txBody>
          <a:bodyPr vert="horz" wrap="square" lIns="104296" tIns="52148" rIns="104296" bIns="52148" anchor="b" anchorCtr="0"/>
          <a:p>
            <a:pPr eaLnBrk="1" hangingPunct="1"/>
            <a:r>
              <a:rPr lang="zh-CN" altLang="en-US" sz="2800" dirty="0"/>
              <a:t>提示：它的头在右侧，能产奶</a:t>
            </a:r>
            <a:endParaRPr lang="zh-CN" altLang="en-US" sz="2800" dirty="0"/>
          </a:p>
        </p:txBody>
      </p:sp>
      <p:sp>
        <p:nvSpPr>
          <p:cNvPr id="301059" name="Rectangle 3"/>
          <p:cNvSpPr>
            <a:spLocks noGrp="1" noChangeArrowheads="1"/>
          </p:cNvSpPr>
          <p:nvPr>
            <p:ph idx="1" hasCustomPrompt="1"/>
          </p:nvPr>
        </p:nvSpPr>
        <p:spPr>
          <a:xfrm>
            <a:off x="468313" y="1484313"/>
            <a:ext cx="8229600" cy="4525963"/>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上下文信息有助于增强人们的视觉感知</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246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2470" name="Picture 4"/>
          <p:cNvPicPr>
            <a:picLocks noChangeAspect="1"/>
          </p:cNvPicPr>
          <p:nvPr/>
        </p:nvPicPr>
        <p:blipFill>
          <a:blip r:embed="rId1"/>
          <a:stretch>
            <a:fillRect/>
          </a:stretch>
        </p:blipFill>
        <p:spPr>
          <a:xfrm>
            <a:off x="1311275" y="2276475"/>
            <a:ext cx="6192838" cy="4135438"/>
          </a:xfrm>
          <a:prstGeom prst="rect">
            <a:avLst/>
          </a:prstGeom>
          <a:noFill/>
          <a:ln w="9525">
            <a:noFill/>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59">
                                            <p:txEl>
                                              <p:charRg st="0"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5017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2.5</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交互设备</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349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2.5.1</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文本输入设备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120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键盘是最主要的文本输入设备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一般一次只能响应一个按键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新用户的击键速率大约为每秒钟</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1</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次，而熟练用户则能达到每秒</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15</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次的敲击频率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按键较多的</a:t>
            </a:r>
            <a:r>
              <a:rPr kumimoji="0" lang="zh-CN" altLang="en-US" sz="2565" b="1" i="0" u="none" strike="noStrike" kern="1200" cap="none" spc="0" normalizeH="0" baseline="0" noProof="0" dirty="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键盘</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可营造一种专业化的印象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新手用户望而生畏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小键盘特别适合移动设备应用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功能也可能因此受到限制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QWERTY</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键盘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451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4518" name="Picture 5"/>
          <p:cNvPicPr>
            <a:picLocks noChangeAspect="1"/>
          </p:cNvPicPr>
          <p:nvPr/>
        </p:nvPicPr>
        <p:blipFill>
          <a:blip r:embed="rId1"/>
          <a:stretch>
            <a:fillRect/>
          </a:stretch>
        </p:blipFill>
        <p:spPr>
          <a:xfrm>
            <a:off x="5292725" y="4994275"/>
            <a:ext cx="3779838" cy="1530350"/>
          </a:xfrm>
          <a:prstGeom prst="rect">
            <a:avLst/>
          </a:prstGeom>
          <a:noFill/>
          <a:ln w="9525">
            <a:noFill/>
          </a:ln>
        </p:spPr>
      </p:pic>
    </p:spTree>
  </p:cSld>
  <p:clrMapOvr>
    <a:masterClrMapping/>
  </p:clrMapOvr>
  <p:transition spd="med" advClick="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2.5.1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文本输入设备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2227" name="Rectangle 3"/>
          <p:cNvSpPr>
            <a:spLocks noGrp="1" noChangeArrowheads="1"/>
          </p:cNvSpPr>
          <p:nvPr>
            <p:ph idx="1" hasCustomPrompt="1"/>
          </p:nvPr>
        </p:nvSpPr>
        <p:spPr>
          <a:xfrm>
            <a:off x="468313" y="1484313"/>
            <a:ext cx="4997450" cy="4392613"/>
          </a:xfrm>
        </p:spPr>
        <p:txBody>
          <a:bodyPr vert="horz" wrap="square" lIns="104296" tIns="52148" rIns="104296" bIns="52148" numCol="1" anchor="t" anchorCtr="0" compatLnSpc="1">
            <a:normAutofit fontScale="77500" lnSpcReduction="200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和弦键盘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能够同时响应多个按键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可实现快速数据输入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学习使用时间也较长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投影键盘</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内置的红色激光发射器可以在任何物体表面投影出标准键盘的轮廓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红外线技术跟踪手指的动作</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可减小键盘所占的物理空间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554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5542" name="Picture 4"/>
          <p:cNvPicPr>
            <a:picLocks noChangeAspect="1"/>
          </p:cNvPicPr>
          <p:nvPr/>
        </p:nvPicPr>
        <p:blipFill>
          <a:blip r:embed="rId1"/>
          <a:stretch>
            <a:fillRect/>
          </a:stretch>
        </p:blipFill>
        <p:spPr>
          <a:xfrm>
            <a:off x="6011863" y="1700213"/>
            <a:ext cx="2520950" cy="1670050"/>
          </a:xfrm>
          <a:prstGeom prst="rect">
            <a:avLst/>
          </a:prstGeom>
          <a:noFill/>
          <a:ln w="9525">
            <a:noFill/>
          </a:ln>
        </p:spPr>
      </p:pic>
      <p:pic>
        <p:nvPicPr>
          <p:cNvPr id="65543" name="Picture 5"/>
          <p:cNvPicPr>
            <a:picLocks noChangeAspect="1"/>
          </p:cNvPicPr>
          <p:nvPr/>
        </p:nvPicPr>
        <p:blipFill>
          <a:blip r:embed="rId2"/>
          <a:stretch>
            <a:fillRect/>
          </a:stretch>
        </p:blipFill>
        <p:spPr>
          <a:xfrm>
            <a:off x="5724525" y="3789363"/>
            <a:ext cx="2808288" cy="1820862"/>
          </a:xfrm>
          <a:prstGeom prst="rect">
            <a:avLst/>
          </a:prstGeom>
          <a:noFill/>
          <a:ln w="9525">
            <a:noFill/>
          </a:ln>
        </p:spPr>
      </p:pic>
    </p:spTree>
  </p:cSld>
  <p:clrMapOvr>
    <a:masterClrMapping/>
  </p:clrMapOvr>
  <p:transition spd="med" advClick="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2.5.1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文本输入设备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325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手写输入</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比较自然</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输入速度慢</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语音输入 </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易受场景噪音影响</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受识别效果影响，输入效率仅为键盘输入的一半</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光学字符识别</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Optical character recognition</a:t>
            </a: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，简称</a:t>
            </a:r>
            <a:r>
              <a:rPr kumimoji="0" lang="en-US" altLang="zh-CN"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OCR</a:t>
            </a:r>
            <a:endParaRPr kumimoji="0" lang="en-US" altLang="zh-CN"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让计算机直接“阅读”</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实现了大批量历史数据的信息化</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656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2.3.1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命令行交互</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14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缺点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命令语言的掌握对用户的记忆能力提出较高要求；</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基于回忆的方式（</a:t>
            </a:r>
            <a:r>
              <a:rPr kumimoji="0" lang="en-US" altLang="zh-CN"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recall memory</a:t>
            </a: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没有</a:t>
            </a:r>
            <a:r>
              <a:rPr kumimoji="0" lang="en-US" altLang="zh-CN"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GUI</a:t>
            </a: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基于识别的方式（</a:t>
            </a:r>
            <a:r>
              <a:rPr kumimoji="0" lang="en-US" altLang="zh-CN"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recognition memory</a:t>
            </a: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）容易使用</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键盘操作，出错频率较高；</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要求用户记忆指令的表示方式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与可用性理论所强调的“不应要求用户了解计算机底层的实现细节”相违背。</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150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2.5.2</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定位设备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4275" name="Rectangle 3"/>
          <p:cNvSpPr>
            <a:spLocks noGrp="1" noChangeArrowheads="1"/>
          </p:cNvSpPr>
          <p:nvPr>
            <p:ph idx="1" hasCustomPrompt="1"/>
          </p:nvPr>
        </p:nvSpPr>
        <p:spPr>
          <a:xfrm>
            <a:off x="468313" y="1484313"/>
            <a:ext cx="8351838" cy="4392613"/>
          </a:xfrm>
        </p:spPr>
        <p:txBody>
          <a:bodyPr vert="horz" wrap="square" lIns="104296" tIns="52148" rIns="104296" bIns="52148" numCol="1" anchor="t" anchorCtr="0" compatLnSpc="1"/>
          <a:lstStyle/>
          <a:p>
            <a:pPr marL="328295" marR="0" lvl="0" indent="328295"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WIMP</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系统的显著功能</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允许在屏幕上通过指点物体实现对物体的操作或是完成某项功能</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鼠标：最常用的指点和定位设备</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将鼠标拿离桌面再放到不同位置时，屏幕光标并不会发生移动</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节省空间，但可能影响到新手用户的使用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8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触摸板：最广泛的膝上型电脑鼠标</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通过电容感应来获知手指移动情况，对手指的热量并不敏感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手指在板上移动的距离与光标在屏幕上移动的距离之间的比率随手指移动的速度而变化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优点</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8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反应灵敏、移动速度快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缺点</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8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定位精度较低</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053465" marR="0" lvl="2" indent="105410" algn="l" defTabSz="839470" rtl="0" eaLnBrk="1" fontAlgn="auto" latinLnBrk="0" hangingPunct="1">
              <a:lnSpc>
                <a:spcPct val="8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手指出汗时会出现打滑，不适合在潮湿、多灰的环境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80000"/>
              </a:lnSpc>
              <a:spcBef>
                <a:spcPts val="680"/>
              </a:spcBef>
              <a:spcAft>
                <a:spcPts val="0"/>
              </a:spcAft>
              <a:buClrTx/>
              <a:buSzTx/>
              <a:buFont typeface="Wingdings" panose="05000000000000000000" pitchFamily="2" charset="2"/>
              <a:buChar char="Ø"/>
              <a:defRPr/>
            </a:pPr>
            <a:endPar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758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2.5.2</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定位设备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5299" name="Rectangle 3"/>
          <p:cNvSpPr>
            <a:spLocks noGrp="1" noChangeArrowheads="1"/>
          </p:cNvSpPr>
          <p:nvPr>
            <p:ph idx="1" hasCustomPrompt="1"/>
          </p:nvPr>
        </p:nvSpPr>
        <p:spPr>
          <a:xfrm>
            <a:off x="395288" y="1268413"/>
            <a:ext cx="5688013" cy="4465638"/>
          </a:xfrm>
        </p:spPr>
        <p:txBody>
          <a:bodyPr vert="horz" wrap="square" lIns="104296" tIns="52148" rIns="104296" bIns="52148" numCol="1" anchor="t" anchorCtr="0" compatLnSpc="1">
            <a:normAutofit fontScale="70000" lnSpcReduction="200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指点杆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操纵杆的变形</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初学者较难上手</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特点是定位准确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可通过手指的力度控制鼠标光标移动的速度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在火车等移动场景下也能够进行准确定位</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触摸屏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通过手指或尖笔中断一个光线的阵列</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较鼠标直观，定位的速度很快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适合于在屏幕上选择菜单条目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定位精度较差，在小范围选择比较困难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制造成本很高，容易污损</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861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8614" name="Picture 4"/>
          <p:cNvPicPr>
            <a:picLocks noChangeAspect="1"/>
          </p:cNvPicPr>
          <p:nvPr/>
        </p:nvPicPr>
        <p:blipFill>
          <a:blip r:embed="rId1"/>
          <a:stretch>
            <a:fillRect/>
          </a:stretch>
        </p:blipFill>
        <p:spPr>
          <a:xfrm>
            <a:off x="6084888" y="1700213"/>
            <a:ext cx="2376487" cy="1782762"/>
          </a:xfrm>
          <a:prstGeom prst="rect">
            <a:avLst/>
          </a:prstGeom>
          <a:noFill/>
          <a:ln w="9525">
            <a:noFill/>
          </a:ln>
        </p:spPr>
      </p:pic>
    </p:spTree>
  </p:cSld>
  <p:clrMapOvr>
    <a:masterClrMapping/>
  </p:clrMapOvr>
  <p:transition spd="med" advClick="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2.5.2</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定位设备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632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尖笔</a:t>
            </a: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光笔</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较高的定位精度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在个人数字助理（</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PDA</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）中得到了普及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用户的手需要在设备间不断切换</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交互效率下降 </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遮盖部分屏幕显示</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设计界面时，需要考虑用户手的摆放位置  </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6963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69638" name="Picture 4"/>
          <p:cNvPicPr>
            <a:picLocks noChangeAspect="1"/>
          </p:cNvPicPr>
          <p:nvPr/>
        </p:nvPicPr>
        <p:blipFill>
          <a:blip r:embed="rId1"/>
          <a:stretch>
            <a:fillRect/>
          </a:stretch>
        </p:blipFill>
        <p:spPr>
          <a:xfrm>
            <a:off x="7092950" y="2824163"/>
            <a:ext cx="1943100" cy="1854200"/>
          </a:xfrm>
          <a:prstGeom prst="rect">
            <a:avLst/>
          </a:prstGeom>
          <a:noFill/>
          <a:ln w="9525">
            <a:noFill/>
          </a:ln>
        </p:spPr>
      </p:pic>
    </p:spTree>
  </p:cSld>
  <p:clrMapOvr>
    <a:masterClrMapping/>
  </p:clrMapOvr>
  <p:transition spd="med" advClick="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4"/>
          <p:cNvPicPr>
            <a:picLocks noChangeAspect="1"/>
          </p:cNvPicPr>
          <p:nvPr/>
        </p:nvPicPr>
        <p:blipFill>
          <a:blip r:embed="rId1"/>
          <a:stretch>
            <a:fillRect/>
          </a:stretch>
        </p:blipFill>
        <p:spPr>
          <a:xfrm>
            <a:off x="6588125" y="1052513"/>
            <a:ext cx="2519363" cy="1982787"/>
          </a:xfrm>
          <a:prstGeom prst="rect">
            <a:avLst/>
          </a:prstGeom>
          <a:noFill/>
          <a:ln w="9525">
            <a:noFill/>
          </a:ln>
        </p:spPr>
      </p:pic>
      <p:sp>
        <p:nvSpPr>
          <p:cNvPr id="67587"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2.5.3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图像输入设备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7348" name="Rectangle 3"/>
          <p:cNvSpPr>
            <a:spLocks noGrp="1" noChangeArrowheads="1"/>
          </p:cNvSpPr>
          <p:nvPr>
            <p:ph idx="1" hasCustomPrompt="1"/>
          </p:nvPr>
        </p:nvSpPr>
        <p:spPr>
          <a:xfrm>
            <a:off x="395288" y="1341438"/>
            <a:ext cx="8142288" cy="4392613"/>
          </a:xfrm>
        </p:spPr>
        <p:txBody>
          <a:bodyPr vert="horz" wrap="square" lIns="104296" tIns="52148" rIns="104296" bIns="52148" numCol="1" anchor="t" anchorCtr="0" compatLnSpc="1">
            <a:normAutofit fontScale="92500" lnSpcReduction="10000"/>
          </a:bodyPr>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扫描仪</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利用光电扫描将图像转换成像素数据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平板式扫描仪</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使用最广泛</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较好的扫描速度、精度和图像质量，使用简单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手持式扫描仪</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扫描得到的图像是一个个长条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应用于</a:t>
            </a:r>
            <a:r>
              <a:rPr kumimoji="0" lang="en-US" altLang="zh-CN"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CAD</a:t>
            </a: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及大幅面工程图纸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滚筒式扫描仪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最精密的扫描仪器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488440" marR="0" lvl="3" indent="140335" algn="l" defTabSz="839470" rtl="0" eaLnBrk="1" fontAlgn="auto" latinLnBrk="0" hangingPunct="1">
              <a:lnSpc>
                <a:spcPct val="90000"/>
              </a:lnSpc>
              <a:spcBef>
                <a:spcPts val="485"/>
              </a:spcBef>
              <a:spcAft>
                <a:spcPts val="0"/>
              </a:spcAft>
              <a:buClrTx/>
              <a:buSzTx/>
              <a:buFont typeface="Arial" panose="020B0604020202020204" pitchFamily="34" charset="0"/>
              <a:buChar char="•"/>
              <a:defRPr/>
            </a:pP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图像以</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C</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M</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Y</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K</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或</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R</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G</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a:t>
            </a:r>
            <a:r>
              <a:rPr kumimoji="0" lang="en-US" altLang="zh-CN"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B</a:t>
            </a: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的形式记录</a:t>
            </a:r>
            <a:endPar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endParaRPr>
          </a:p>
          <a:p>
            <a:pPr marL="1488440" marR="0" lvl="3" indent="140335" algn="l" defTabSz="839470" rtl="0" eaLnBrk="1" fontAlgn="auto" latinLnBrk="0" hangingPunct="1">
              <a:lnSpc>
                <a:spcPct val="90000"/>
              </a:lnSpc>
              <a:spcBef>
                <a:spcPts val="485"/>
              </a:spcBef>
              <a:spcAft>
                <a:spcPts val="0"/>
              </a:spcAft>
              <a:buClrTx/>
              <a:buSzTx/>
              <a:buFont typeface="Arial" panose="020B0604020202020204" pitchFamily="34" charset="0"/>
              <a:buChar char="•"/>
              <a:defRPr/>
            </a:pPr>
            <a:r>
              <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rPr>
              <a:t>又被称为“电子分色机” </a:t>
            </a:r>
            <a:endParaRPr kumimoji="0" lang="zh-CN" altLang="en-US" sz="1965"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价格昂贵，用于专业印刷排版领域 </a:t>
            </a:r>
            <a:endPar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0662"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0663" name="Picture 5"/>
          <p:cNvPicPr>
            <a:picLocks noChangeAspect="1"/>
          </p:cNvPicPr>
          <p:nvPr/>
        </p:nvPicPr>
        <p:blipFill>
          <a:blip r:embed="rId2"/>
          <a:stretch>
            <a:fillRect/>
          </a:stretch>
        </p:blipFill>
        <p:spPr>
          <a:xfrm>
            <a:off x="6516688" y="3284538"/>
            <a:ext cx="2193925" cy="1747837"/>
          </a:xfrm>
          <a:prstGeom prst="rect">
            <a:avLst/>
          </a:prstGeom>
          <a:noFill/>
          <a:ln w="9525">
            <a:noFill/>
          </a:ln>
        </p:spPr>
      </p:pic>
    </p:spTree>
  </p:cSld>
  <p:clrMapOvr>
    <a:masterClrMapping/>
  </p:clrMapOvr>
  <p:transition spd="med" advClick="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2.5.3 </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图像输入设备 </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837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数码相机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不需要胶卷和暗房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CCD </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（电荷耦合元件，</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Charge Coupled Device</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）芯片</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色彩饱和度好，图像较为锐利，质感逼真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CMOS</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（互补金属氧化物导体，</a:t>
            </a:r>
            <a:r>
              <a:rPr kumimoji="0" lang="en-US" altLang="zh-CN"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Complementary Metal-Oxide Semiconductor</a:t>
            </a: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）芯片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高感光度下的表现要好于</a:t>
            </a:r>
            <a:r>
              <a:rPr kumimoji="0" lang="en-US" altLang="zh-CN"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CCD</a:t>
            </a: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，读取速度快，成本低廉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053465" marR="0" lvl="2" indent="10541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特别适合高性能的单反相机</a:t>
            </a:r>
            <a:r>
              <a:rPr kumimoji="0" lang="zh-CN" altLang="en-US" sz="231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传真机</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兼具图像输入和输出功能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热敏纸传真机（又称卷筒纸传真机）、热转印式普通纸传真机、激光式普通纸传真机（又称激光一体机）和喷墨式普通纸传真机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168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2.5.4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显示设备 </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5939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光栅扫描阴极射线管（</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Cathode ray tube</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，简称</a:t>
            </a:r>
            <a:r>
              <a:rPr kumimoji="0" lang="en-US" altLang="zh-CN" sz="2735" b="1" i="0" u="none" strike="noStrike" kern="1200" cap="none" spc="0" normalizeH="0" baseline="0" noProof="0" dirty="0" smtClean="0">
                <a:ln>
                  <a:noFill/>
                </a:ln>
                <a:solidFill>
                  <a:schemeClr val="bg2">
                    <a:lumMod val="25000"/>
                  </a:schemeClr>
                </a:solidFill>
                <a:effectLst/>
                <a:uLnTx/>
                <a:uFillTx/>
                <a:latin typeface="+mn-lt"/>
                <a:ea typeface="+mn-ea"/>
                <a:cs typeface="+mn-cs"/>
              </a:rPr>
              <a:t>CRT</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图像色彩丰富</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高清晰度、低成本</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丰富的几何失真调整能力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缺点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辐射</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高电压具有潜在的爆炸危险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占据较大空间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270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2710" name="Picture 4"/>
          <p:cNvPicPr>
            <a:picLocks noChangeAspect="1"/>
          </p:cNvPicPr>
          <p:nvPr/>
        </p:nvPicPr>
        <p:blipFill>
          <a:blip r:embed="rId1"/>
          <a:stretch>
            <a:fillRect/>
          </a:stretch>
        </p:blipFill>
        <p:spPr>
          <a:xfrm>
            <a:off x="6227763" y="2852738"/>
            <a:ext cx="2193925" cy="2193925"/>
          </a:xfrm>
          <a:prstGeom prst="rect">
            <a:avLst/>
          </a:prstGeom>
          <a:noFill/>
          <a:ln w="9525">
            <a:noFill/>
          </a:ln>
        </p:spPr>
      </p:pic>
    </p:spTree>
  </p:cSld>
  <p:clrMapOvr>
    <a:masterClrMapping/>
  </p:clrMapOvr>
  <p:transition spd="med" advClick="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液晶显示器</a:t>
            </a:r>
            <a:r>
              <a:rPr kumimoji="0" lang="zh-CN" altLang="en-US" sz="2800" b="1" i="0" u="none" strike="noStrike" kern="1200" cap="none" spc="0" normalizeH="0" baseline="0" noProof="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smtClean="0">
              <a:ln>
                <a:noFill/>
              </a:ln>
              <a:solidFill>
                <a:schemeClr val="bg1"/>
              </a:solidFill>
              <a:effectLst/>
              <a:uLnTx/>
              <a:uFillTx/>
              <a:latin typeface="+mj-lt"/>
              <a:ea typeface="+mj-ea"/>
              <a:cs typeface="+mj-cs"/>
            </a:endParaRPr>
          </a:p>
        </p:txBody>
      </p:sp>
      <p:sp>
        <p:nvSpPr>
          <p:cNvPr id="6041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原理</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电压的变化会影响微小液晶泡的偏振，从而阻碍部分光线射出，进而使得屏幕显示出现明暗差异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低辐射、低耗能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体积小质量轻</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可视面积大，不存在几何和线性失真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缺点</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价格昂贵</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侧面显示会失真</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响应时间慢</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使用寿命有限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373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3734" name="Picture 4"/>
          <p:cNvPicPr>
            <a:picLocks noChangeAspect="1"/>
          </p:cNvPicPr>
          <p:nvPr/>
        </p:nvPicPr>
        <p:blipFill>
          <a:blip r:embed="rId1"/>
          <a:stretch>
            <a:fillRect/>
          </a:stretch>
        </p:blipFill>
        <p:spPr>
          <a:xfrm>
            <a:off x="5076825" y="3860800"/>
            <a:ext cx="3455988" cy="2060575"/>
          </a:xfrm>
          <a:prstGeom prst="rect">
            <a:avLst/>
          </a:prstGeom>
          <a:noFill/>
          <a:ln w="9525">
            <a:noFill/>
          </a:ln>
        </p:spPr>
      </p:pic>
    </p:spTree>
  </p:cSld>
  <p:clrMapOvr>
    <a:masterClrMapping/>
  </p:clrMapOvr>
  <p:transition spd="med" advClick="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等离子体显示器</a:t>
            </a:r>
            <a:r>
              <a:rPr kumimoji="0" lang="zh-CN" altLang="en-US" sz="2800" b="1" i="0" u="none" strike="noStrike" kern="1200" cap="none" spc="0" normalizeH="0" baseline="0" noProof="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smtClean="0">
              <a:ln>
                <a:noFill/>
              </a:ln>
              <a:solidFill>
                <a:schemeClr val="bg1"/>
              </a:solidFill>
              <a:effectLst/>
              <a:uLnTx/>
              <a:uFillTx/>
              <a:latin typeface="+mj-lt"/>
              <a:ea typeface="+mj-ea"/>
              <a:cs typeface="+mj-cs"/>
            </a:endParaRPr>
          </a:p>
        </p:txBody>
      </p:sp>
      <p:sp>
        <p:nvSpPr>
          <p:cNvPr id="6144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原理</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通过细小封闭的玻璃泡将水平方向与垂直方向隔离，当水平或垂直方向中任何一个方向输入高电压时，玻璃泡中的惰性气体就会发光。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可视角度较液晶显示器大</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更好的颜色质量和对比度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缺点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使用寿命也较短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易产生残留影像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475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grpSp>
        <p:nvGrpSpPr>
          <p:cNvPr id="74758" name="Group 6"/>
          <p:cNvGrpSpPr/>
          <p:nvPr/>
        </p:nvGrpSpPr>
        <p:grpSpPr>
          <a:xfrm>
            <a:off x="5651500" y="3573463"/>
            <a:ext cx="2808288" cy="2281237"/>
            <a:chOff x="3560" y="2251"/>
            <a:chExt cx="1769" cy="1437"/>
          </a:xfrm>
        </p:grpSpPr>
        <p:pic>
          <p:nvPicPr>
            <p:cNvPr id="74759" name="Picture 4"/>
            <p:cNvPicPr>
              <a:picLocks noChangeAspect="1"/>
            </p:cNvPicPr>
            <p:nvPr/>
          </p:nvPicPr>
          <p:blipFill>
            <a:blip r:embed="rId1"/>
            <a:stretch>
              <a:fillRect/>
            </a:stretch>
          </p:blipFill>
          <p:spPr>
            <a:xfrm>
              <a:off x="3560" y="2251"/>
              <a:ext cx="1769" cy="1376"/>
            </a:xfrm>
            <a:prstGeom prst="rect">
              <a:avLst/>
            </a:prstGeom>
            <a:noFill/>
            <a:ln w="9525">
              <a:noFill/>
            </a:ln>
          </p:spPr>
        </p:pic>
        <p:sp>
          <p:nvSpPr>
            <p:cNvPr id="74760" name="Rectangle 5"/>
            <p:cNvSpPr/>
            <p:nvPr/>
          </p:nvSpPr>
          <p:spPr>
            <a:xfrm>
              <a:off x="3696" y="3507"/>
              <a:ext cx="1361" cy="181"/>
            </a:xfrm>
            <a:prstGeom prst="rect">
              <a:avLst/>
            </a:prstGeom>
            <a:solidFill>
              <a:schemeClr val="bg1"/>
            </a:solidFill>
            <a:ln w="9525">
              <a:noFill/>
            </a:ln>
          </p:spPr>
          <p:txBody>
            <a:bodyPr wrap="none" anchor="ctr" anchorCtr="0"/>
            <a:p>
              <a:pPr algn="ctr" eaLnBrk="1" hangingPunct="1"/>
              <a:endParaRPr lang="zh-CN" altLang="en-US" dirty="0">
                <a:latin typeface="Times New Roman" panose="02020603050405020304" pitchFamily="18" charset="0"/>
              </a:endParaRPr>
            </a:p>
          </p:txBody>
        </p:sp>
      </p:grpSp>
    </p:spTree>
  </p:cSld>
  <p:clrMapOvr>
    <a:masterClrMapping/>
  </p:clrMapOvr>
  <p:transition spd="med" advClick="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发光二极管</a:t>
            </a:r>
            <a:r>
              <a:rPr kumimoji="0" lang="zh-CN" altLang="en-US" sz="2800" b="1" i="0" u="none" strike="noStrike" kern="1200" cap="none" spc="0" normalizeH="0" baseline="0" noProof="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smtClean="0">
              <a:ln>
                <a:noFill/>
              </a:ln>
              <a:solidFill>
                <a:schemeClr val="bg1"/>
              </a:solidFill>
              <a:effectLst/>
              <a:uLnTx/>
              <a:uFillTx/>
              <a:latin typeface="+mj-lt"/>
              <a:ea typeface="+mj-ea"/>
              <a:cs typeface="+mj-cs"/>
            </a:endParaRPr>
          </a:p>
        </p:txBody>
      </p:sp>
      <p:sp>
        <p:nvSpPr>
          <p:cNvPr id="6246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a:bodyPr>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原理</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正向加压时，发光二极管能发出单色且不连续的光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优点</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耗电量小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反应时间快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使用寿命长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体积小</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缺点</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价格昂贵</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使用寿命与散热性能的好坏密切相关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endPar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578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5782" name="Picture 5"/>
          <p:cNvPicPr>
            <a:picLocks noChangeAspect="1"/>
          </p:cNvPicPr>
          <p:nvPr/>
        </p:nvPicPr>
        <p:blipFill>
          <a:blip r:embed="rId1"/>
          <a:stretch>
            <a:fillRect/>
          </a:stretch>
        </p:blipFill>
        <p:spPr>
          <a:xfrm>
            <a:off x="3417888" y="2022475"/>
            <a:ext cx="3090862" cy="2038350"/>
          </a:xfrm>
          <a:prstGeom prst="rect">
            <a:avLst/>
          </a:prstGeom>
          <a:noFill/>
          <a:ln w="9525">
            <a:noFill/>
          </a:ln>
        </p:spPr>
      </p:pic>
      <p:pic>
        <p:nvPicPr>
          <p:cNvPr id="75783" name="Picture 7" descr="LED技术成就显示现代化“帝国”之路"/>
          <p:cNvPicPr>
            <a:picLocks noChangeAspect="1"/>
          </p:cNvPicPr>
          <p:nvPr/>
        </p:nvPicPr>
        <p:blipFill>
          <a:blip r:embed="rId2"/>
          <a:stretch>
            <a:fillRect/>
          </a:stretch>
        </p:blipFill>
        <p:spPr>
          <a:xfrm>
            <a:off x="5795963" y="3500438"/>
            <a:ext cx="3195637" cy="2093912"/>
          </a:xfrm>
          <a:prstGeom prst="rect">
            <a:avLst/>
          </a:prstGeom>
          <a:noFill/>
          <a:ln w="9525">
            <a:noFill/>
          </a:ln>
        </p:spPr>
      </p:pic>
    </p:spTree>
  </p:cSld>
  <p:clrMapOvr>
    <a:masterClrMapping/>
  </p:clrMapOvr>
  <p:transition spd="med" advClick="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电子墨水</a:t>
            </a:r>
            <a:r>
              <a:rPr kumimoji="0" lang="zh-CN" altLang="en-US" sz="2800" b="1" i="0" u="none" strike="noStrike" kern="1200" cap="none" spc="0" normalizeH="0" baseline="0" noProof="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smtClean="0">
              <a:ln>
                <a:noFill/>
              </a:ln>
              <a:solidFill>
                <a:schemeClr val="bg1"/>
              </a:solidFill>
              <a:effectLst/>
              <a:uLnTx/>
              <a:uFillTx/>
              <a:latin typeface="+mj-lt"/>
              <a:ea typeface="+mj-ea"/>
              <a:cs typeface="+mj-cs"/>
            </a:endParaRPr>
          </a:p>
        </p:txBody>
      </p:sp>
      <p:sp>
        <p:nvSpPr>
          <p:cNvPr id="63491" name="Rectangle 3"/>
          <p:cNvSpPr>
            <a:spLocks noGrp="1" noChangeArrowheads="1"/>
          </p:cNvSpPr>
          <p:nvPr>
            <p:ph idx="1" hasCustomPrompt="1"/>
          </p:nvPr>
        </p:nvSpPr>
        <p:spPr>
          <a:xfrm>
            <a:off x="395288" y="981075"/>
            <a:ext cx="8640763"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原理</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电子墨水液体中悬浮着几百万个细小的微胶囊，每个胶囊内部都是染料和颜色芯片的混合物。通电时，颜色芯片发生作用而改变颜色，并且可以显示变化的图像</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优点</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易读性好、低功耗、成本低、质量小</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可以应用到纸上或布上，产生和报纸一样的显示效果</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具有较好的柔性，可折叠   </a:t>
            </a:r>
            <a:endParaRPr kumimoji="0" lang="zh-CN" altLang="en-US" sz="2565"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680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smtClean="0">
                <a:ln>
                  <a:noFill/>
                </a:ln>
                <a:solidFill>
                  <a:schemeClr val="bg1"/>
                </a:solidFill>
                <a:effectLst/>
                <a:uLnTx/>
                <a:uFillTx/>
                <a:latin typeface="+mj-lt"/>
                <a:ea typeface="+mj-ea"/>
                <a:cs typeface="+mj-cs"/>
              </a:rPr>
              <a:t>2.3.2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菜单驱动界面</a:t>
            </a:r>
            <a:endParaRPr kumimoji="0" lang="zh-CN" altLang="en-US"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7171"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以一组层次化菜单的方式提供用户可用的功能选项，一个或多个选项的选择可以改变界面的状态</a:t>
            </a:r>
            <a:r>
              <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rPr>
              <a:t> </a:t>
            </a:r>
            <a:endParaRPr kumimoji="0" lang="zh-CN" altLang="en-US" sz="2735"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通过鼠标、数字键、字母键或者方向键进行选择</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253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
        <p:nvSpPr>
          <p:cNvPr id="22534" name="Rectangle 4"/>
          <p:cNvSpPr/>
          <p:nvPr/>
        </p:nvSpPr>
        <p:spPr>
          <a:xfrm>
            <a:off x="0" y="2039938"/>
            <a:ext cx="9144000" cy="0"/>
          </a:xfrm>
          <a:prstGeom prst="rect">
            <a:avLst/>
          </a:prstGeom>
          <a:noFill/>
          <a:ln w="9525">
            <a:noFill/>
          </a:ln>
        </p:spPr>
        <p:txBody>
          <a:bodyPr wrap="none" anchor="ctr" anchorCtr="0">
            <a:spAutoFit/>
          </a:bodyPr>
          <a:p>
            <a:pPr algn="ctr" eaLnBrk="1" hangingPunct="1"/>
            <a:endParaRPr lang="zh-CN" altLang="en-US" dirty="0">
              <a:latin typeface="Times New Roman" panose="02020603050405020304" pitchFamily="18" charset="0"/>
            </a:endParaRPr>
          </a:p>
        </p:txBody>
      </p:sp>
      <p:graphicFrame>
        <p:nvGraphicFramePr>
          <p:cNvPr id="22535" name="Object 5"/>
          <p:cNvGraphicFramePr>
            <a:graphicFrameLocks noChangeAspect="1"/>
          </p:cNvGraphicFramePr>
          <p:nvPr/>
        </p:nvGraphicFramePr>
        <p:xfrm>
          <a:off x="1547813" y="2708275"/>
          <a:ext cx="6084887" cy="3481388"/>
        </p:xfrm>
        <a:graphic>
          <a:graphicData uri="http://schemas.openxmlformats.org/presentationml/2006/ole">
            <mc:AlternateContent xmlns:mc="http://schemas.openxmlformats.org/markup-compatibility/2006">
              <mc:Choice xmlns:v="urn:schemas-microsoft-com:vml" Requires="v">
                <p:oleObj spid="_x0000_s3076" name="" r:id="rId1" imgW="4857115" imgH="2776220" progId="Word.Picture.8">
                  <p:embed/>
                </p:oleObj>
              </mc:Choice>
              <mc:Fallback>
                <p:oleObj name="" r:id="rId1" imgW="4857115" imgH="2776220" progId="Word.Picture.8">
                  <p:embed/>
                  <p:pic>
                    <p:nvPicPr>
                      <p:cNvPr id="0" name="图片 3075"/>
                      <p:cNvPicPr/>
                      <p:nvPr/>
                    </p:nvPicPr>
                    <p:blipFill>
                      <a:blip r:embed="rId2"/>
                      <a:stretch>
                        <a:fillRect/>
                      </a:stretch>
                    </p:blipFill>
                    <p:spPr>
                      <a:xfrm>
                        <a:off x="1547813" y="2708275"/>
                        <a:ext cx="6084887" cy="3481388"/>
                      </a:xfrm>
                      <a:prstGeom prst="rect">
                        <a:avLst/>
                      </a:prstGeom>
                      <a:noFill/>
                      <a:ln w="38100">
                        <a:noFill/>
                        <a:miter/>
                      </a:ln>
                    </p:spPr>
                  </p:pic>
                </p:oleObj>
              </mc:Fallback>
            </mc:AlternateContent>
          </a:graphicData>
        </a:graphic>
      </p:graphicFrame>
    </p:spTree>
  </p:cSld>
  <p:clrMapOvr>
    <a:masterClrMapping/>
  </p:clrMapOvr>
  <p:transition spd="med" advClick="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点字显示器</a:t>
            </a:r>
            <a:r>
              <a:rPr kumimoji="0" lang="zh-CN" altLang="en-US" sz="2800" b="1" i="0" u="none" strike="noStrike" kern="1200" cap="none" spc="0" normalizeH="0" baseline="0" noProof="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smtClean="0">
              <a:ln>
                <a:noFill/>
              </a:ln>
              <a:solidFill>
                <a:schemeClr val="bg1"/>
              </a:solidFill>
              <a:effectLst/>
              <a:uLnTx/>
              <a:uFillTx/>
              <a:latin typeface="+mj-lt"/>
              <a:ea typeface="+mj-ea"/>
              <a:cs typeface="+mj-cs"/>
            </a:endParaRPr>
          </a:p>
        </p:txBody>
      </p:sp>
      <p:sp>
        <p:nvSpPr>
          <p:cNvPr id="6451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为盲人用户阅读文字提供了新的途径 </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字显示格</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功能键</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可更新的图像显示器正在开发中</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782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7830" name="Picture 4"/>
          <p:cNvPicPr>
            <a:picLocks noChangeAspect="1"/>
          </p:cNvPicPr>
          <p:nvPr/>
        </p:nvPicPr>
        <p:blipFill>
          <a:blip r:embed="rId1"/>
          <a:stretch>
            <a:fillRect/>
          </a:stretch>
        </p:blipFill>
        <p:spPr>
          <a:xfrm>
            <a:off x="3132138" y="3141663"/>
            <a:ext cx="2592387" cy="2347912"/>
          </a:xfrm>
          <a:prstGeom prst="rect">
            <a:avLst/>
          </a:prstGeom>
          <a:noFill/>
          <a:ln w="9525">
            <a:noFill/>
          </a:ln>
        </p:spPr>
      </p:pic>
    </p:spTree>
  </p:cSld>
  <p:clrMapOvr>
    <a:masterClrMapping/>
  </p:clrMapOvr>
  <p:transition spd="med" advClick="0">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800" b="1" i="0" u="none" strike="noStrike" kern="1200" cap="none" spc="0" normalizeH="0" baseline="0" noProof="0" dirty="0" smtClean="0">
                <a:ln>
                  <a:noFill/>
                </a:ln>
                <a:solidFill>
                  <a:schemeClr val="bg1"/>
                </a:solidFill>
                <a:effectLst/>
                <a:uLnTx/>
                <a:uFillTx/>
                <a:latin typeface="+mj-lt"/>
                <a:ea typeface="+mj-ea"/>
                <a:cs typeface="+mj-cs"/>
              </a:rPr>
              <a:t> 2.5.5 </a:t>
            </a:r>
            <a:r>
              <a:rPr kumimoji="0" lang="zh-CN" altLang="en-US" sz="2565" b="1" i="0" u="none" strike="noStrike" kern="1200" cap="none" spc="0" normalizeH="0" baseline="0" noProof="0" dirty="0" smtClean="0">
                <a:ln>
                  <a:noFill/>
                </a:ln>
                <a:solidFill>
                  <a:schemeClr val="bg1"/>
                </a:solidFill>
                <a:effectLst/>
                <a:uLnTx/>
                <a:uFillTx/>
                <a:latin typeface="+mj-lt"/>
                <a:ea typeface="+mj-ea"/>
                <a:cs typeface="+mj-cs"/>
              </a:rPr>
              <a:t>虚拟环境下的交互设备</a:t>
            </a:r>
            <a:r>
              <a:rPr kumimoji="0" lang="zh-CN" altLang="en-US" sz="2800" b="1" i="0" u="none" strike="noStrike" kern="1200" cap="none" spc="0" normalizeH="0" baseline="0" noProof="0" dirty="0" smtClean="0">
                <a:ln>
                  <a:noFill/>
                </a:ln>
                <a:solidFill>
                  <a:schemeClr val="bg1"/>
                </a:solidFill>
                <a:effectLst/>
                <a:uLnTx/>
                <a:uFillTx/>
                <a:latin typeface="+mj-lt"/>
                <a:ea typeface="+mj-ea"/>
                <a:cs typeface="+mj-cs"/>
              </a:rPr>
              <a:t> </a:t>
            </a:r>
            <a:endParaRPr kumimoji="0" lang="zh-CN" altLang="en-US" sz="28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5539" name="Rectangle 3"/>
          <p:cNvSpPr>
            <a:spLocks noGrp="1" noChangeArrowheads="1"/>
          </p:cNvSpPr>
          <p:nvPr>
            <p:ph idx="1" hasCustomPrompt="1"/>
          </p:nvPr>
        </p:nvSpPr>
        <p:spPr>
          <a:xfrm>
            <a:off x="563563" y="1100138"/>
            <a:ext cx="8256588"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虚拟现实原理</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计算机模拟产生三维空间的虚拟世界</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提供用户视觉、听觉、触觉等感知器官的模拟体验</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让用户如同身临其境一般，实时地观察和操作三维空间内的事物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交互性是虚拟现实的基本特征之一 </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三维鼠标</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en-US" altLang="zh-CN"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6</a:t>
            </a: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个自由度可以选择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数据手套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增强了使用的互动性和沉浸感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虚拟现实头盔 </a:t>
            </a:r>
            <a:endParaRPr kumimoji="0" lang="zh-CN" altLang="en-US" sz="2000"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可模拟实现视觉、听觉、视觉、触觉甚至味觉功能 </a:t>
            </a:r>
            <a:endParaRPr kumimoji="0" lang="zh-CN" altLang="en-US" sz="1800" b="1" i="0" u="none" strike="noStrike" kern="1200" cap="none" spc="0" normalizeH="0" baseline="0" noProof="0" dirty="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885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6656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zh-CN" altLang="zh-CN"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7987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79878" name="Picture 4"/>
          <p:cNvPicPr>
            <a:picLocks noChangeAspect="1"/>
          </p:cNvPicPr>
          <p:nvPr/>
        </p:nvPicPr>
        <p:blipFill>
          <a:blip r:embed="rId1"/>
          <a:stretch>
            <a:fillRect/>
          </a:stretch>
        </p:blipFill>
        <p:spPr>
          <a:xfrm>
            <a:off x="4140200" y="1484313"/>
            <a:ext cx="4389438" cy="4432300"/>
          </a:xfrm>
          <a:prstGeom prst="rect">
            <a:avLst/>
          </a:prstGeom>
          <a:noFill/>
          <a:ln w="9525">
            <a:noFill/>
          </a:ln>
        </p:spPr>
      </p:pic>
      <p:pic>
        <p:nvPicPr>
          <p:cNvPr id="79879" name="Picture 5"/>
          <p:cNvPicPr>
            <a:picLocks noChangeAspect="1"/>
          </p:cNvPicPr>
          <p:nvPr/>
        </p:nvPicPr>
        <p:blipFill>
          <a:blip r:embed="rId2"/>
          <a:stretch>
            <a:fillRect/>
          </a:stretch>
        </p:blipFill>
        <p:spPr>
          <a:xfrm>
            <a:off x="900113" y="1989138"/>
            <a:ext cx="1200150" cy="1177925"/>
          </a:xfrm>
          <a:prstGeom prst="rect">
            <a:avLst/>
          </a:prstGeom>
          <a:noFill/>
          <a:ln w="9525">
            <a:noFill/>
          </a:ln>
        </p:spPr>
      </p:pic>
      <p:pic>
        <p:nvPicPr>
          <p:cNvPr id="79880" name="Picture 6"/>
          <p:cNvPicPr>
            <a:picLocks noChangeAspect="1"/>
          </p:cNvPicPr>
          <p:nvPr/>
        </p:nvPicPr>
        <p:blipFill>
          <a:blip r:embed="rId3"/>
          <a:stretch>
            <a:fillRect/>
          </a:stretch>
        </p:blipFill>
        <p:spPr>
          <a:xfrm>
            <a:off x="2124075" y="2997200"/>
            <a:ext cx="1644650" cy="1236663"/>
          </a:xfrm>
          <a:prstGeom prst="rect">
            <a:avLst/>
          </a:prstGeom>
          <a:noFill/>
          <a:ln w="9525">
            <a:noFill/>
          </a:ln>
        </p:spPr>
      </p:pic>
      <p:pic>
        <p:nvPicPr>
          <p:cNvPr id="79881" name="Picture 7"/>
          <p:cNvPicPr>
            <a:picLocks noChangeAspect="1"/>
          </p:cNvPicPr>
          <p:nvPr/>
        </p:nvPicPr>
        <p:blipFill>
          <a:blip r:embed="rId4"/>
          <a:stretch>
            <a:fillRect/>
          </a:stretch>
        </p:blipFill>
        <p:spPr>
          <a:xfrm>
            <a:off x="755650" y="4365625"/>
            <a:ext cx="1727200" cy="1287463"/>
          </a:xfrm>
          <a:prstGeom prst="rect">
            <a:avLst/>
          </a:prstGeom>
          <a:noFill/>
          <a:ln w="9525">
            <a:noFill/>
          </a:ln>
        </p:spPr>
      </p:pic>
    </p:spTree>
  </p:cSld>
  <p:clrMapOvr>
    <a:masterClrMapping/>
  </p:clrMapOvr>
  <p:transition spd="med" advClick="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endParaRPr kumimoji="0" lang="zh-CN" altLang="zh-CN"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6758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交互框架</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090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交互框架</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68611" name="Rectangle 3"/>
          <p:cNvSpPr>
            <a:spLocks noGrp="1" noChangeArrowheads="1"/>
          </p:cNvSpPr>
          <p:nvPr>
            <p:ph idx="1" hasCustomPrompt="1"/>
          </p:nvPr>
        </p:nvSpPr>
        <p:spPr>
          <a:xfrm>
            <a:off x="468313" y="1196975"/>
            <a:ext cx="8142288" cy="4608513"/>
          </a:xfrm>
        </p:spPr>
        <p:txBody>
          <a:bodyPr vert="horz" wrap="square" lIns="104296" tIns="52148" rIns="104296" bIns="52148" numCol="1" anchor="t" anchorCtr="0" compatLnSpc="1"/>
          <a:lstStyle/>
          <a:p>
            <a:pPr defTabSz="838200" eaLnBrk="1" hangingPunct="1">
              <a:spcBef>
                <a:spcPts val="775"/>
              </a:spcBef>
              <a:buSzPct val="80000"/>
            </a:pPr>
            <a:r>
              <a:rPr lang="zh-CN" altLang="en-US" sz="2400" kern="1200" dirty="0">
                <a:solidFill>
                  <a:srgbClr val="0F476A"/>
                </a:solidFill>
                <a:latin typeface="+mn-lt"/>
                <a:ea typeface="+mn-ea"/>
                <a:cs typeface="+mn-cs"/>
              </a:rPr>
              <a:t>作用</a:t>
            </a:r>
            <a:endParaRPr lang="zh-CN" altLang="en-US" sz="2400" kern="1200" dirty="0">
              <a:solidFill>
                <a:srgbClr val="0F476A"/>
              </a:solidFill>
              <a:latin typeface="+mn-lt"/>
              <a:ea typeface="+mn-ea"/>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提供理解或定义某种事物的一种结构</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能够帮助人们结构化设计过程</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认识设计过程中的主要问题</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还有助于定义问题所涉及的领域 </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defTabSz="838200" eaLnBrk="1" hangingPunct="1">
              <a:spcBef>
                <a:spcPts val="775"/>
              </a:spcBef>
              <a:buSzPct val="80000"/>
            </a:pPr>
            <a:r>
              <a:rPr lang="zh-CN" altLang="en-US" sz="2400" kern="1200" dirty="0">
                <a:solidFill>
                  <a:srgbClr val="0F476A"/>
                </a:solidFill>
                <a:latin typeface="+mn-lt"/>
                <a:ea typeface="+mn-ea"/>
                <a:cs typeface="+mn-cs"/>
              </a:rPr>
              <a:t>执行</a:t>
            </a:r>
            <a:r>
              <a:rPr lang="en-US" altLang="zh-CN" sz="2400" kern="1200" dirty="0">
                <a:solidFill>
                  <a:srgbClr val="0F476A"/>
                </a:solidFill>
                <a:latin typeface="+mn-lt"/>
                <a:ea typeface="+mn-ea"/>
                <a:cs typeface="+mn-cs"/>
              </a:rPr>
              <a:t>/</a:t>
            </a:r>
            <a:r>
              <a:rPr lang="zh-CN" altLang="en-US" sz="2400" kern="1200" dirty="0">
                <a:solidFill>
                  <a:srgbClr val="0F476A"/>
                </a:solidFill>
                <a:latin typeface="+mn-lt"/>
                <a:ea typeface="+mn-ea"/>
                <a:cs typeface="+mn-cs"/>
              </a:rPr>
              <a:t>评估活动周期 </a:t>
            </a:r>
            <a:r>
              <a:rPr lang="en-US" altLang="zh-CN" sz="2400" kern="1200" dirty="0">
                <a:solidFill>
                  <a:srgbClr val="0F476A"/>
                </a:solidFill>
                <a:latin typeface="+mn-lt"/>
                <a:ea typeface="+mn-ea"/>
                <a:cs typeface="+mn-cs"/>
              </a:rPr>
              <a:t>EEC</a:t>
            </a:r>
            <a:endParaRPr lang="en-US" altLang="zh-CN" sz="2400" kern="1200" dirty="0">
              <a:solidFill>
                <a:srgbClr val="0F476A"/>
              </a:solidFill>
              <a:latin typeface="+mn-lt"/>
              <a:ea typeface="+mn-ea"/>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最有影响力的框架</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86130" lvl="1" defTabSz="838200" eaLnBrk="1" hangingPunct="1"/>
            <a:r>
              <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定义了活动的四个组成部分</a:t>
            </a:r>
            <a:endParaRPr lang="zh-CN" altLang="en-US" sz="2000" kern="1200" dirty="0">
              <a:solidFill>
                <a:srgbClr val="116286"/>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1052830" lvl="2" indent="104775" defTabSz="838200" eaLnBrk="1" hangingPunct="1"/>
            <a:r>
              <a:rPr lang="zh-CN" altLang="en-US"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目标</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(Goal) </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Arial" panose="020B0604020202020204" pitchFamily="34" charset="0"/>
              </a:rPr>
              <a:t>≠</a:t>
            </a:r>
            <a:r>
              <a:rPr lang="zh-CN" altLang="en-US" sz="1800" kern="1200" dirty="0">
                <a:effectLst>
                  <a:outerShdw blurRad="38100" dist="38100" dir="2700000">
                    <a:srgbClr val="C0C0C0"/>
                  </a:outerShdw>
                </a:effectLst>
                <a:latin typeface="楷体" panose="02010609060101010101" pitchFamily="49" charset="-122"/>
                <a:ea typeface="楷体" panose="02010609060101010101" pitchFamily="49" charset="-122"/>
                <a:cs typeface="Arial" panose="020B0604020202020204" pitchFamily="34" charset="0"/>
              </a:rPr>
              <a:t>意图</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Arial" panose="020B0604020202020204" pitchFamily="34" charset="0"/>
              </a:rPr>
              <a:t>(Intention)</a:t>
            </a:r>
            <a:endPar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Arial" panose="020B0604020202020204" pitchFamily="34" charset="0"/>
            </a:endParaRPr>
          </a:p>
          <a:p>
            <a:pPr marL="1052830" lvl="2" indent="104775" defTabSz="838200" eaLnBrk="1" hangingPunct="1"/>
            <a:r>
              <a:rPr lang="zh-CN" altLang="en-US"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执行</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(Execution) </a:t>
            </a:r>
            <a:endPar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endParaRPr>
          </a:p>
          <a:p>
            <a:pPr marL="1052830" lvl="2" indent="104775" defTabSz="838200" eaLnBrk="1" hangingPunct="1"/>
            <a:r>
              <a:rPr lang="zh-CN" altLang="en-US"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客观因素</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(World) </a:t>
            </a:r>
            <a:endPar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endParaRPr>
          </a:p>
          <a:p>
            <a:pPr marL="1052830" lvl="2" indent="104775" defTabSz="838200" eaLnBrk="1" hangingPunct="1"/>
            <a:r>
              <a:rPr lang="zh-CN" altLang="en-US"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评估</a:t>
            </a:r>
            <a:r>
              <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rPr>
              <a:t>(Evaluation) </a:t>
            </a:r>
            <a:endParaRPr lang="en-US" altLang="zh-CN" sz="1800" kern="1200" dirty="0">
              <a:effectLst>
                <a:outerShdw blurRad="38100" dist="38100" dir="2700000">
                  <a:srgbClr val="C0C0C0"/>
                </a:outerShdw>
              </a:effectLst>
              <a:latin typeface="楷体" panose="02010609060101010101" pitchFamily="49" charset="-122"/>
              <a:ea typeface="楷体" panose="02010609060101010101" pitchFamily="49"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192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目标 </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vs. </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意图</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6963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单个目标可对应多个意图</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举例：删除文档中的部分内容的目标</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意图</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1</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：通过编辑菜单删除</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意图</a:t>
            </a:r>
            <a:r>
              <a:rPr kumimoji="0" lang="en-US" altLang="zh-CN"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2</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：通过删除按钮删除</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每个意图可包含一系列活动</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294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EEC</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模型</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7065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从用户视角探讨人机界面问题 </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共有七个阶段</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1-4</a:t>
            </a: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：执行阶段</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en-US" altLang="zh-CN"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5-7</a:t>
            </a: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：评估阶段</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每个循环代表一个动作</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夜晚看书的例子</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3973"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83974" name="Picture 6"/>
          <p:cNvPicPr>
            <a:picLocks noChangeAspect="1"/>
          </p:cNvPicPr>
          <p:nvPr/>
        </p:nvPicPr>
        <p:blipFill>
          <a:blip r:embed="rId1"/>
          <a:stretch>
            <a:fillRect/>
          </a:stretch>
        </p:blipFill>
        <p:spPr>
          <a:xfrm>
            <a:off x="4427538" y="1916113"/>
            <a:ext cx="4506912" cy="4049712"/>
          </a:xfrm>
          <a:prstGeom prst="rect">
            <a:avLst/>
          </a:prstGeom>
          <a:noFill/>
          <a:ln w="9525">
            <a:noFill/>
          </a:ln>
        </p:spPr>
      </p:pic>
    </p:spTree>
  </p:cSld>
  <p:clrMapOvr>
    <a:masterClrMapping/>
  </p:clrMapOvr>
  <p:transition spd="med" advClick="0">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执行隔阂 </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&amp; </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评估隔阂</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71683"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normAutofit fontScale="92500"/>
          </a:bodyPr>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en-US" altLang="zh-CN" sz="2735" b="1" i="0" u="none" strike="noStrike" kern="1200" cap="none" spc="0" normalizeH="0" baseline="0" noProof="0" smtClean="0">
                <a:ln>
                  <a:noFill/>
                </a:ln>
                <a:solidFill>
                  <a:schemeClr val="bg2">
                    <a:lumMod val="25000"/>
                  </a:schemeClr>
                </a:solidFill>
                <a:effectLst/>
                <a:uLnTx/>
                <a:uFillTx/>
                <a:latin typeface="+mn-lt"/>
                <a:ea typeface="+mn-ea"/>
                <a:cs typeface="+mn-cs"/>
              </a:rPr>
              <a:t>EEC</a:t>
            </a: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模型可解释为什么有些界面的使用存在问题</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执行隔阂</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用户为达目标而制定的动作与系统允许的动作之间的差别</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“保存文件” 举例</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评估隔阂</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053465" marR="0" lvl="2" indent="105410" algn="l" defTabSz="839470" rtl="0" eaLnBrk="1" fontAlgn="auto" latinLnBrk="0" hangingPunct="1">
              <a:lnSpc>
                <a:spcPct val="120000"/>
              </a:lnSpc>
              <a:spcBef>
                <a:spcPts val="390"/>
              </a:spcBef>
              <a:spcAft>
                <a:spcPts val="0"/>
              </a:spcAft>
              <a:buClrTx/>
              <a:buSzTx/>
              <a:buFont typeface="Wingdings" panose="05000000000000000000" pitchFamily="2" charset="2"/>
              <a:buChar char="ü"/>
              <a:defRPr/>
            </a:pPr>
            <a:r>
              <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系统状态的实际表现与用户预期之间的差别</a:t>
            </a:r>
            <a:endParaRPr kumimoji="0" lang="zh-CN" altLang="en-US" sz="231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意义</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如何才能够使用户简单地确定哪些活动是被允许的</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130000"/>
              </a:lnSpc>
              <a:spcBef>
                <a:spcPts val="680"/>
              </a:spcBef>
              <a:spcAft>
                <a:spcPts val="0"/>
              </a:spcAft>
              <a:buClrTx/>
              <a:buSzTx/>
              <a:buFont typeface="Wingdings" panose="05000000000000000000" pitchFamily="2" charset="2"/>
              <a:buChar char="Ø"/>
              <a:defRPr/>
            </a:pP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如何确定系统是否处于期望的运行状态等问题  </a:t>
            </a:r>
            <a:endPar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499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扩展</a:t>
            </a:r>
            <a:r>
              <a:rPr kumimoji="0" lang="en-US" altLang="zh-CN" sz="2565" b="1" i="0" u="none" strike="noStrike" kern="1200" cap="none" spc="0" normalizeH="0" baseline="0" noProof="0" smtClean="0">
                <a:ln>
                  <a:noFill/>
                </a:ln>
                <a:solidFill>
                  <a:schemeClr val="bg1"/>
                </a:solidFill>
                <a:effectLst/>
                <a:uLnTx/>
                <a:uFillTx/>
                <a:latin typeface="+mj-lt"/>
                <a:ea typeface="+mj-ea"/>
                <a:cs typeface="+mj-cs"/>
              </a:rPr>
              <a:t>EEC</a:t>
            </a: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模型</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72707"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rPr>
              <a:t>EEC</a:t>
            </a: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模型不能描述人与系统通过界面进行的通信 </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四个构成部分</a:t>
            </a:r>
            <a:r>
              <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四个步骤</a:t>
            </a:r>
            <a:r>
              <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翻译过程</a:t>
            </a:r>
            <a:r>
              <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rPr>
              <a:t>)</a:t>
            </a:r>
            <a:endPar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系统：内核语言</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用户：任务语言</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输入：输入语言</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输出：输出语言</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执行阶段</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定义，执行，表现</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设计人员应保证从输</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None/>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入到系统的翻译是容易的</a:t>
            </a:r>
            <a:r>
              <a:rPr kumimoji="0" lang="zh-CN" altLang="en-US" sz="2565"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 </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328295" marR="0" lvl="0" indent="328295"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评估阶段</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786765" marR="0" lvl="1" indent="-140335"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观察</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602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86022" name="Picture 5"/>
          <p:cNvPicPr>
            <a:picLocks noChangeAspect="1"/>
          </p:cNvPicPr>
          <p:nvPr/>
        </p:nvPicPr>
        <p:blipFill>
          <a:blip r:embed="rId1"/>
          <a:stretch>
            <a:fillRect/>
          </a:stretch>
        </p:blipFill>
        <p:spPr>
          <a:xfrm>
            <a:off x="3924300" y="2420938"/>
            <a:ext cx="5038725" cy="3086100"/>
          </a:xfrm>
          <a:prstGeom prst="rect">
            <a:avLst/>
          </a:prstGeom>
          <a:noFill/>
          <a:ln w="9525">
            <a:noFill/>
          </a:ln>
        </p:spPr>
      </p:pic>
    </p:spTree>
  </p:cSld>
  <p:clrMapOvr>
    <a:masterClrMapping/>
  </p:clrMapOvr>
  <p:transition spd="med" advClick="0">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标题 1"/>
          <p:cNvSpPr>
            <a:spLocks noGrp="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不好的映射关系</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73731" name="内容占位符 2"/>
          <p:cNvSpPr>
            <a:spLocks noGrp="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7045"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87046" name="Picture 2" descr="http://upload.wikimedia.org/wikipedia/commons/thumb/2/25/Old-style-kitchen-stove.jpg/300px-Old-style-kitchen-stove.jpg"/>
          <p:cNvPicPr>
            <a:picLocks noChangeAspect="1"/>
          </p:cNvPicPr>
          <p:nvPr/>
        </p:nvPicPr>
        <p:blipFill>
          <a:blip r:embed="rId1"/>
          <a:stretch>
            <a:fillRect/>
          </a:stretch>
        </p:blipFill>
        <p:spPr>
          <a:xfrm>
            <a:off x="1187450" y="2492375"/>
            <a:ext cx="2857500" cy="2314575"/>
          </a:xfrm>
          <a:prstGeom prst="rect">
            <a:avLst/>
          </a:prstGeom>
          <a:noFill/>
          <a:ln w="9525">
            <a:noFill/>
          </a:ln>
        </p:spPr>
      </p:pic>
      <p:pic>
        <p:nvPicPr>
          <p:cNvPr id="87047" name="Picture 4" descr="http://upload.wikimedia.org/wikipedia/commons/thumb/4/4a/Stove-square.jpg/300px-Stove-square.jpg"/>
          <p:cNvPicPr>
            <a:picLocks noChangeAspect="1"/>
          </p:cNvPicPr>
          <p:nvPr/>
        </p:nvPicPr>
        <p:blipFill>
          <a:blip r:embed="rId2"/>
          <a:stretch>
            <a:fillRect/>
          </a:stretch>
        </p:blipFill>
        <p:spPr>
          <a:xfrm>
            <a:off x="4643438" y="2487613"/>
            <a:ext cx="2857500" cy="2314575"/>
          </a:xfrm>
          <a:prstGeom prst="rect">
            <a:avLst/>
          </a:prstGeom>
          <a:noFill/>
          <a:ln w="9525">
            <a:noFill/>
          </a:ln>
        </p:spPr>
      </p:pic>
    </p:spTree>
  </p:cSld>
  <p:clrMapOvr>
    <a:masterClrMapping/>
  </p:clrMapOvr>
  <p:transition spd="med" advClick="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2.3.1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命令行交互</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819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609600" marR="0" lvl="0" indent="-609600"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优点</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基于识别机制，对记忆的需求较低；</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具有自解释性；</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容易纠错；</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适合新手用户。若提供了较好的快捷键功能，则对于专家用户同样适用。</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609600" marR="0" lvl="0" indent="-609600"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r>
              <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rPr>
              <a:t>缺点</a:t>
            </a: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导航方式不够灵活；</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当菜单规模较大时，导航效率不高；</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占用屏幕空间，不适合小型显示设备。</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1371600" marR="0" lvl="2" indent="-457200" algn="l" defTabSz="839470" rtl="0" eaLnBrk="1" fontAlgn="auto" latinLnBrk="0" hangingPunct="1">
              <a:lnSpc>
                <a:spcPct val="90000"/>
              </a:lnSpc>
              <a:spcBef>
                <a:spcPts val="390"/>
              </a:spcBef>
              <a:spcAft>
                <a:spcPts val="0"/>
              </a:spcAft>
              <a:buClrTx/>
              <a:buSzTx/>
              <a:buFont typeface="Wingdings" panose="05000000000000000000" pitchFamily="2" charset="2"/>
              <a:buChar char="ü"/>
              <a:defRPr/>
            </a:pPr>
            <a:r>
              <a:rPr kumimoji="0" lang="zh-CN" altLang="en-US" sz="180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为节省空间，通常组织为下拉菜单或弹出式菜单；</a:t>
            </a:r>
            <a:endParaRPr kumimoji="0" lang="zh-CN" altLang="en-US" sz="1800" b="1" i="0" u="none" strike="noStrike" kern="1200" cap="none" spc="0" normalizeH="0" baseline="0" noProof="0" smtClean="0">
              <a:ln>
                <a:noFill/>
              </a:ln>
              <a:solidFill>
                <a:srgbClr val="352973"/>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990600" marR="0" lvl="1" indent="-533400" algn="l" defTabSz="839470" rtl="0" eaLnBrk="1" fontAlgn="auto" latinLnBrk="0" hangingPunct="1">
              <a:lnSpc>
                <a:spcPct val="90000"/>
              </a:lnSpc>
              <a:spcBef>
                <a:spcPts val="68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对专家用户而言使用效率不高</a:t>
            </a:r>
            <a:endParaRPr kumimoji="0" lang="zh-CN" altLang="en-US" sz="2000" b="1" i="0" u="none" strike="noStrike" kern="1200" cap="none" spc="0" normalizeH="0" baseline="0" noProof="0" smtClean="0">
              <a:ln>
                <a:noFill/>
              </a:ln>
              <a:solidFill>
                <a:schemeClr val="accent1">
                  <a:lumMod val="50000"/>
                </a:schemeClr>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a:p>
            <a:pPr marL="609600" marR="0" lvl="0" indent="-609600"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endParaRPr kumimoji="0" lang="zh-CN" altLang="en-US" sz="2400"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609600" marR="0" lvl="0" indent="-609600" algn="l" defTabSz="839470" rtl="0" eaLnBrk="1" fontAlgn="auto" latinLnBrk="0" hangingPunct="1">
              <a:lnSpc>
                <a:spcPct val="90000"/>
              </a:lnSpc>
              <a:spcBef>
                <a:spcPts val="780"/>
              </a:spcBef>
              <a:spcAft>
                <a:spcPts val="0"/>
              </a:spcAft>
              <a:buClr>
                <a:srgbClr val="002060"/>
              </a:buClr>
              <a:buSzPct val="80000"/>
              <a:buFont typeface="Wingdings" panose="05000000000000000000" pitchFamily="2" charset="2"/>
              <a:buChar char="u"/>
              <a:defRPr/>
            </a:pPr>
            <a:endParaRPr kumimoji="0" lang="en-US" altLang="zh-CN" sz="2400"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3557"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zh-CN" altLang="en-US" sz="2565" b="1" i="0" u="none" strike="noStrike" kern="1200" cap="none" spc="0" normalizeH="0" baseline="0" noProof="0" smtClean="0">
                <a:ln>
                  <a:noFill/>
                </a:ln>
                <a:solidFill>
                  <a:schemeClr val="bg1"/>
                </a:solidFill>
                <a:effectLst/>
                <a:uLnTx/>
                <a:uFillTx/>
                <a:latin typeface="+mj-lt"/>
                <a:ea typeface="+mj-ea"/>
                <a:cs typeface="+mj-cs"/>
              </a:rPr>
              <a:t>小结</a:t>
            </a:r>
            <a:endParaRPr kumimoji="0" lang="zh-CN" altLang="en-US" sz="2565" b="1" i="0" u="none" strike="noStrike" kern="1200" cap="none" spc="0" normalizeH="0" baseline="0" noProof="0" smtClean="0">
              <a:ln>
                <a:noFill/>
              </a:ln>
              <a:solidFill>
                <a:schemeClr val="bg1"/>
              </a:solidFill>
              <a:effectLst/>
              <a:uLnTx/>
              <a:uFillTx/>
              <a:latin typeface="+mj-lt"/>
              <a:ea typeface="+mj-ea"/>
              <a:cs typeface="+mj-cs"/>
            </a:endParaRPr>
          </a:p>
        </p:txBody>
      </p:sp>
      <p:sp>
        <p:nvSpPr>
          <p:cNvPr id="74755"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不同交互范型</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用户特性</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设备特性</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Char char="u"/>
              <a:defRPr/>
            </a:pPr>
            <a:r>
              <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rPr>
              <a:t>人机交互框架</a:t>
            </a:r>
            <a:endParaRPr kumimoji="0" lang="zh-CN" altLang="en-US" sz="2735" b="1" i="0" u="none" strike="noStrike" kern="1200" cap="none" spc="0" normalizeH="0" baseline="0" noProof="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88069"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spTree>
  </p:cSld>
  <p:clrMapOvr>
    <a:masterClrMapping/>
  </p:clrMapOvr>
  <p:transition spd="med" advClick="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2.3.1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命令行交互</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9219" name="Rectangle 3"/>
          <p:cNvSpPr>
            <a:spLocks noGrp="1" noChangeArrowheads="1"/>
          </p:cNvSpPr>
          <p:nvPr>
            <p:ph idx="1" hasCustomPrompt="1"/>
          </p:nvPr>
        </p:nvSpPr>
        <p:spPr>
          <a:xfrm>
            <a:off x="563563" y="1100138"/>
            <a:ext cx="8105775" cy="5278438"/>
          </a:xfrm>
        </p:spPr>
        <p:txBody>
          <a:bodyPr vert="horz" wrap="square" lIns="104296" tIns="52148" rIns="104296" bIns="52148" numCol="1" anchor="t" anchorCtr="0" compatLnSpc="1"/>
          <a:lstStyle/>
          <a:p>
            <a:pPr marL="328295" marR="0" lvl="0" indent="328295" algn="l" defTabSz="839470" rtl="0" eaLnBrk="1" fontAlgn="auto" latinLnBrk="0" hangingPunct="1">
              <a:lnSpc>
                <a:spcPct val="135000"/>
              </a:lnSpc>
              <a:spcBef>
                <a:spcPts val="780"/>
              </a:spcBef>
              <a:spcAft>
                <a:spcPts val="0"/>
              </a:spcAft>
              <a:buClr>
                <a:srgbClr val="002060"/>
              </a:buClr>
              <a:buSzPct val="80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1</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）现代的菜单形式              （</a:t>
            </a:r>
            <a:r>
              <a:rPr kumimoji="0" lang="en-US" altLang="zh-CN" sz="2400" b="1" i="0" u="none" strike="noStrike" kern="1200" cap="none" spc="0" normalizeH="0" baseline="0" noProof="0" dirty="0" smtClean="0">
                <a:ln>
                  <a:noFill/>
                </a:ln>
                <a:solidFill>
                  <a:schemeClr val="bg2">
                    <a:lumMod val="25000"/>
                  </a:schemeClr>
                </a:solidFill>
                <a:effectLst/>
                <a:uLnTx/>
                <a:uFillTx/>
                <a:latin typeface="+mn-lt"/>
                <a:ea typeface="+mn-ea"/>
                <a:cs typeface="+mn-cs"/>
              </a:rPr>
              <a:t>2</a:t>
            </a:r>
            <a:r>
              <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rPr>
              <a:t>）网页上的菜单</a:t>
            </a:r>
            <a:endParaRPr kumimoji="0" lang="zh-CN" altLang="en-US" sz="2400" b="1" i="0" u="none"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458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pic>
        <p:nvPicPr>
          <p:cNvPr id="24582" name="Picture 4"/>
          <p:cNvPicPr>
            <a:picLocks noChangeAspect="1"/>
          </p:cNvPicPr>
          <p:nvPr/>
        </p:nvPicPr>
        <p:blipFill>
          <a:blip r:embed="rId1"/>
          <a:stretch>
            <a:fillRect/>
          </a:stretch>
        </p:blipFill>
        <p:spPr>
          <a:xfrm>
            <a:off x="1116013" y="1989138"/>
            <a:ext cx="2614612" cy="3455987"/>
          </a:xfrm>
          <a:prstGeom prst="rect">
            <a:avLst/>
          </a:prstGeom>
          <a:noFill/>
          <a:ln w="9525">
            <a:noFill/>
          </a:ln>
        </p:spPr>
      </p:pic>
      <p:pic>
        <p:nvPicPr>
          <p:cNvPr id="24583" name="Picture 5"/>
          <p:cNvPicPr>
            <a:picLocks noChangeAspect="1"/>
          </p:cNvPicPr>
          <p:nvPr/>
        </p:nvPicPr>
        <p:blipFill>
          <a:blip r:embed="rId2"/>
          <a:stretch>
            <a:fillRect/>
          </a:stretch>
        </p:blipFill>
        <p:spPr>
          <a:xfrm>
            <a:off x="4643438" y="1989138"/>
            <a:ext cx="2971800" cy="3455987"/>
          </a:xfrm>
          <a:prstGeom prst="rect">
            <a:avLst/>
          </a:prstGeom>
          <a:noFill/>
          <a:ln w="9525">
            <a:noFill/>
          </a:ln>
        </p:spPr>
      </p:pic>
    </p:spTree>
  </p:cSld>
  <p:clrMapOvr>
    <a:masterClrMapping/>
  </p:clrMapOvr>
  <p:transition spd="med" advClick="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type="title"/>
          </p:nvPr>
        </p:nvSpPr>
        <p:spPr>
          <a:xfrm>
            <a:off x="1331913" y="161925"/>
            <a:ext cx="7243763" cy="601663"/>
          </a:xfrm>
        </p:spPr>
        <p:txBody>
          <a:bodyPr vert="horz" wrap="square" lIns="104296" tIns="52148" rIns="104296" bIns="52148" numCol="1" anchor="b" anchorCtr="0" compatLnSpc="1"/>
          <a:lstStyle/>
          <a:p>
            <a:pPr marL="0" marR="0" lvl="0" indent="0" algn="ctr" defTabSz="839470" rtl="0" eaLnBrk="1" fontAlgn="base" latinLnBrk="0" hangingPunct="1">
              <a:lnSpc>
                <a:spcPct val="90000"/>
              </a:lnSpc>
              <a:spcBef>
                <a:spcPct val="0"/>
              </a:spcBef>
              <a:spcAft>
                <a:spcPct val="0"/>
              </a:spcAft>
              <a:buClrTx/>
              <a:buSzTx/>
              <a:buFontTx/>
              <a:buNone/>
              <a:defRPr/>
            </a:pPr>
            <a:r>
              <a:rPr kumimoji="0" lang="en-US" altLang="zh-CN" sz="2565" b="1" i="0" u="none" strike="noStrike" kern="1200" cap="none" spc="0" normalizeH="0" baseline="0" noProof="0" dirty="0">
                <a:ln>
                  <a:noFill/>
                </a:ln>
                <a:solidFill>
                  <a:schemeClr val="bg1"/>
                </a:solidFill>
                <a:effectLst/>
                <a:uLnTx/>
                <a:uFillTx/>
                <a:latin typeface="+mj-lt"/>
                <a:ea typeface="+mj-ea"/>
                <a:cs typeface="+mj-cs"/>
              </a:rPr>
              <a:t>2.3.1</a:t>
            </a:r>
            <a:r>
              <a:rPr kumimoji="0" lang="zh-CN" altLang="en-US" sz="2565" b="1" i="0" u="none" strike="noStrike" kern="1200" cap="none" spc="0" normalizeH="0" baseline="0" noProof="0" dirty="0">
                <a:ln>
                  <a:noFill/>
                </a:ln>
                <a:solidFill>
                  <a:schemeClr val="bg1"/>
                </a:solidFill>
                <a:effectLst/>
                <a:uLnTx/>
                <a:uFillTx/>
                <a:latin typeface="+mj-lt"/>
                <a:ea typeface="+mj-ea"/>
                <a:cs typeface="+mj-cs"/>
              </a:rPr>
              <a:t>命令行交互</a:t>
            </a:r>
            <a:endParaRPr kumimoji="0" lang="zh-CN" altLang="zh-CN" sz="2565"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 name="页脚占位符 1"/>
          <p:cNvSpPr txBox="1">
            <a:spLocks noGrp="1"/>
          </p:cNvSpPr>
          <p:nvPr>
            <p:ph type="ftr" sz="quarter" idx="3"/>
          </p:nvPr>
        </p:nvSpPr>
        <p:spPr>
          <a:noFill/>
        </p:spPr>
        <p:txBody>
          <a:bodyPr lIns="104296" tIns="52148" rIns="104296" bIns="52148"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1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rPr>
              <a:t>宜宾学院  人机交互的软件工程方法</a:t>
            </a:r>
            <a:endParaRPr kumimoji="0" lang="zh-CN" altLang="en-US" sz="1800" b="1" i="0" u="none" strike="noStrike" kern="1200" cap="none" spc="0" normalizeH="0" baseline="0" noProof="0">
              <a:ln>
                <a:noFill/>
              </a:ln>
              <a:solidFill>
                <a:schemeClr val="bg2"/>
              </a:solidFill>
              <a:effectLst/>
              <a:uLnTx/>
              <a:uFillTx/>
              <a:latin typeface="迷你简大标宋" pitchFamily="65" charset="-122"/>
              <a:ea typeface="迷你简大标宋" pitchFamily="65" charset="-122"/>
              <a:cs typeface="+mn-cs"/>
            </a:endParaRPr>
          </a:p>
        </p:txBody>
      </p:sp>
      <p:sp>
        <p:nvSpPr>
          <p:cNvPr id="24581" name="灯片编号占位符 2"/>
          <p:cNvSpPr txBox="1">
            <a:spLocks noGrp="1"/>
          </p:cNvSpPr>
          <p:nvPr>
            <p:ph type="sldNum" sz="quarter" idx="4"/>
          </p:nvPr>
        </p:nvSpPr>
        <p:spPr>
          <a:xfrm>
            <a:off x="112713" y="6484938"/>
            <a:ext cx="458787" cy="365125"/>
          </a:xfrm>
          <a:noFill/>
          <a:ln>
            <a:noFill/>
          </a:ln>
        </p:spPr>
        <p:txBody>
          <a:bodyPr lIns="104296" tIns="52148" rIns="104296" bIns="52148"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100" dirty="0">
                <a:solidFill>
                  <a:srgbClr val="898989"/>
                </a:solidFill>
              </a:rPr>
            </a:fld>
            <a:endParaRPr lang="en-US" altLang="zh-CN" sz="1100" dirty="0">
              <a:solidFill>
                <a:srgbClr val="898989"/>
              </a:solidFill>
            </a:endParaRPr>
          </a:p>
        </p:txBody>
      </p:sp>
      <p:graphicFrame>
        <p:nvGraphicFramePr>
          <p:cNvPr id="4" name="对象 3">
            <a:hlinkClick r:id="" action="ppaction://ole?verb="/>
          </p:cNvPr>
          <p:cNvGraphicFramePr>
            <a:graphicFrameLocks noChangeAspect="1"/>
          </p:cNvGraphicFramePr>
          <p:nvPr/>
        </p:nvGraphicFramePr>
        <p:xfrm>
          <a:off x="179705" y="1700530"/>
          <a:ext cx="8355965" cy="1479550"/>
        </p:xfrm>
        <a:graphic>
          <a:graphicData uri="http://schemas.openxmlformats.org/presentationml/2006/ole">
            <mc:AlternateContent xmlns:mc="http://schemas.openxmlformats.org/markup-compatibility/2006">
              <mc:Choice xmlns:v="urn:schemas-microsoft-com:vml" Requires="v">
                <p:oleObj spid="_x0000_s1025" name="" r:id="rId1" imgW="2628900" imgH="465455" progId="Package">
                  <p:embed/>
                </p:oleObj>
              </mc:Choice>
              <mc:Fallback>
                <p:oleObj name="" r:id="rId1" imgW="2628900" imgH="465455" progId="Package">
                  <p:embed/>
                  <p:pic>
                    <p:nvPicPr>
                      <p:cNvPr id="0" name="图片 1024"/>
                      <p:cNvPicPr/>
                      <p:nvPr/>
                    </p:nvPicPr>
                    <p:blipFill>
                      <a:blip r:embed="rId2"/>
                      <a:stretch>
                        <a:fillRect/>
                      </a:stretch>
                    </p:blipFill>
                    <p:spPr>
                      <a:xfrm>
                        <a:off x="179705" y="1700530"/>
                        <a:ext cx="8355965" cy="1479550"/>
                      </a:xfrm>
                      <a:prstGeom prst="rect">
                        <a:avLst/>
                      </a:prstGeom>
                    </p:spPr>
                  </p:pic>
                </p:oleObj>
              </mc:Fallback>
            </mc:AlternateContent>
          </a:graphicData>
        </a:graphic>
      </p:graphicFrame>
    </p:spTree>
  </p:cSld>
  <p:clrMapOvr>
    <a:masterClrMapping/>
  </p:clrMapOvr>
  <p:transition spd="med" advClick="0">
    <p:fade/>
  </p:transition>
</p:sld>
</file>

<file path=ppt/theme/theme1.xml><?xml version="1.0" encoding="utf-8"?>
<a:theme xmlns:a="http://schemas.openxmlformats.org/drawingml/2006/main" name="A000120141119A01PPBG">
  <a:themeElements>
    <a:clrScheme name="自定义 255">
      <a:dk1>
        <a:srgbClr val="5F5F5F"/>
      </a:dk1>
      <a:lt1>
        <a:srgbClr val="FFFFFF"/>
      </a:lt1>
      <a:dk2>
        <a:srgbClr val="5F5F5F"/>
      </a:dk2>
      <a:lt2>
        <a:srgbClr val="EAF5FC"/>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KSO主题文字">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1119A01PPBG">
  <a:themeElements>
    <a:clrScheme name="自定义 255">
      <a:dk1>
        <a:srgbClr val="5F5F5F"/>
      </a:dk1>
      <a:lt1>
        <a:srgbClr val="FFFFFF"/>
      </a:lt1>
      <a:dk2>
        <a:srgbClr val="5F5F5F"/>
      </a:dk2>
      <a:lt2>
        <a:srgbClr val="EAF5FC"/>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KSO主题文字">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第1章 人机交互概述</Template>
  <TotalTime>0</TotalTime>
  <Words>8220</Words>
  <Application>WPS 演示</Application>
  <PresentationFormat>全屏显示(4:3)</PresentationFormat>
  <Paragraphs>891</Paragraphs>
  <Slides>70</Slides>
  <Notes>12</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70</vt:i4>
      </vt:variant>
    </vt:vector>
  </HeadingPairs>
  <TitlesOfParts>
    <vt:vector size="92" baseType="lpstr">
      <vt:lpstr>Arial</vt:lpstr>
      <vt:lpstr>宋体</vt:lpstr>
      <vt:lpstr>Wingdings</vt:lpstr>
      <vt:lpstr>Times New Roman</vt:lpstr>
      <vt:lpstr>迷你简启体</vt:lpstr>
      <vt:lpstr>Arial Black</vt:lpstr>
      <vt:lpstr>微软雅黑</vt:lpstr>
      <vt:lpstr>华文新魏</vt:lpstr>
      <vt:lpstr>楷体</vt:lpstr>
      <vt:lpstr>幼圆</vt:lpstr>
      <vt:lpstr>华文行楷</vt:lpstr>
      <vt:lpstr>方正粗黑宋简体</vt:lpstr>
      <vt:lpstr>迷你简舒同体</vt:lpstr>
      <vt:lpstr>迷你简大标宋</vt:lpstr>
      <vt:lpstr>华文隶书</vt:lpstr>
      <vt:lpstr>Arial Unicode MS</vt:lpstr>
      <vt:lpstr>仿宋</vt:lpstr>
      <vt:lpstr>Corbel</vt:lpstr>
      <vt:lpstr>A000120141119A01PPBG</vt:lpstr>
      <vt:lpstr>1_A000120141119A01PPBG</vt:lpstr>
      <vt:lpstr>Word.Picture.8</vt:lpstr>
      <vt:lpstr>Package</vt:lpstr>
      <vt:lpstr>第2章 人机交互基础知识  </vt:lpstr>
      <vt:lpstr>2.1 引言</vt:lpstr>
      <vt:lpstr>PowerPoint 演示文稿</vt:lpstr>
      <vt:lpstr>2.3.1命令行交互</vt:lpstr>
      <vt:lpstr>2.3.1命令行交互</vt:lpstr>
      <vt:lpstr>2.3.2 菜单驱动界面</vt:lpstr>
      <vt:lpstr>2.3.1命令行交互</vt:lpstr>
      <vt:lpstr>2.3.1命令行交互</vt:lpstr>
      <vt:lpstr>2.3.1命令行交互</vt:lpstr>
      <vt:lpstr>2.3.3 基于表格的界面 </vt:lpstr>
      <vt:lpstr>2.3.4  直接操纵 </vt:lpstr>
      <vt:lpstr>直接操纵的三个阶段 </vt:lpstr>
      <vt:lpstr>PowerPoint 演示文稿</vt:lpstr>
      <vt:lpstr>PowerPoint 演示文稿</vt:lpstr>
      <vt:lpstr>2.3.5 问答界面Wizard </vt:lpstr>
      <vt:lpstr>2.3.6 隐喻（Metaphor）界面 </vt:lpstr>
      <vt:lpstr>2.3.6 隐喻（Metaphor）界面 </vt:lpstr>
      <vt:lpstr>2.3.6 隐喻（Metaphor）界面 </vt:lpstr>
      <vt:lpstr>2.3.7 自然语言交互 </vt:lpstr>
      <vt:lpstr>2.3.8 交互形式小结</vt:lpstr>
      <vt:lpstr>PowerPoint 演示文稿</vt:lpstr>
      <vt:lpstr>2.4.1 信息处理模型 </vt:lpstr>
      <vt:lpstr>扩展的信息处理机模型 </vt:lpstr>
      <vt:lpstr>人脑中的记忆结构</vt:lpstr>
      <vt:lpstr>人类处理机模型</vt:lpstr>
      <vt:lpstr>人类处理机模型</vt:lpstr>
      <vt:lpstr>2.4.2 认知心理学 </vt:lpstr>
      <vt:lpstr>格式塔（Gestalt）心理学 </vt:lpstr>
      <vt:lpstr>相近性原则 </vt:lpstr>
      <vt:lpstr> 相似性原则 </vt:lpstr>
      <vt:lpstr>PowerPoint 演示文稿</vt:lpstr>
      <vt:lpstr>连续性原则 </vt:lpstr>
      <vt:lpstr>完整和闭合性原则 </vt:lpstr>
      <vt:lpstr>对称性原则 </vt:lpstr>
      <vt:lpstr>前景&amp;背景</vt:lpstr>
      <vt:lpstr>2.4.3 人的认知特性 </vt:lpstr>
      <vt:lpstr>STM测试</vt:lpstr>
      <vt:lpstr>游戏</vt:lpstr>
      <vt:lpstr>7±2理论 vs. 交互式系统设计 </vt:lpstr>
      <vt:lpstr>长时记忆</vt:lpstr>
      <vt:lpstr>2.4.3 人的认知特性 </vt:lpstr>
      <vt:lpstr>视错觉</vt:lpstr>
      <vt:lpstr>视觉感知&amp;上下文</vt:lpstr>
      <vt:lpstr>提示：一只面向你的动物</vt:lpstr>
      <vt:lpstr>提示：它的头在左侧，能产奶</vt:lpstr>
      <vt:lpstr>PowerPoint 演示文稿</vt:lpstr>
      <vt:lpstr>2.5.1文本输入设备 </vt:lpstr>
      <vt:lpstr>2.5.1文本输入设备 </vt:lpstr>
      <vt:lpstr>2.5.1文本输入设备 </vt:lpstr>
      <vt:lpstr>2.5.2定位设备 </vt:lpstr>
      <vt:lpstr>2.5.2定位设备 </vt:lpstr>
      <vt:lpstr>2.5.2定位设备 </vt:lpstr>
      <vt:lpstr>2.5.3 图像输入设备 </vt:lpstr>
      <vt:lpstr>2.5.3 图像输入设备 </vt:lpstr>
      <vt:lpstr>2.5.4 显示设备 </vt:lpstr>
      <vt:lpstr>液晶显示器 </vt:lpstr>
      <vt:lpstr>等离子体显示器 </vt:lpstr>
      <vt:lpstr>发光二极管 </vt:lpstr>
      <vt:lpstr>电子墨水 </vt:lpstr>
      <vt:lpstr>点字显示器 </vt:lpstr>
      <vt:lpstr> 2.5.5 虚拟环境下的交互设备 </vt:lpstr>
      <vt:lpstr>PowerPoint 演示文稿</vt:lpstr>
      <vt:lpstr>PowerPoint 演示文稿</vt:lpstr>
      <vt:lpstr>交互框架</vt:lpstr>
      <vt:lpstr>目标 vs. 意图</vt:lpstr>
      <vt:lpstr>EEC模型</vt:lpstr>
      <vt:lpstr>执行隔阂 &amp; 评估隔阂</vt:lpstr>
      <vt:lpstr>扩展EEC模型</vt:lpstr>
      <vt:lpstr>不好的映射关系</vt:lpstr>
      <vt:lpstr>小结</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人机交互概述</dc:title>
  <dc:creator>FENG</dc:creator>
  <cp:lastModifiedBy>两场雪</cp:lastModifiedBy>
  <cp:revision>769</cp:revision>
  <dcterms:created xsi:type="dcterms:W3CDTF">2009-09-04T07:20:00Z</dcterms:created>
  <dcterms:modified xsi:type="dcterms:W3CDTF">2021-09-23T06:09:03Z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22C9439EFEE64C90B90E6BF0A1419FA4</vt:lpwstr>
  </property>
  <property fmtid="{D5CDD505-2E9C-101B-9397-08002B2CF9AE}" pid="3" name="KSOProductBuildVer">
    <vt:lpwstr>2052-11.1.0.10938</vt:lpwstr>
  </property>
</Properties>
</file>